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73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223126-E272-BBFE-57E6-713B318EB733}" v="5" dt="2025-05-27T13:29:23.30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62"/>
    <p:restoredTop sz="94829"/>
  </p:normalViewPr>
  <p:slideViewPr>
    <p:cSldViewPr snapToGrid="0">
      <p:cViewPr varScale="1">
        <p:scale>
          <a:sx n="94" d="100"/>
          <a:sy n="94" d="100"/>
        </p:scale>
        <p:origin x="3064" y="50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emy Froehner" userId="ccecf42c-6f11-43c3-8fed-e33dbf336b02" providerId="ADAL" clId="{C8506407-828B-A940-AF88-44648CC34816}"/>
    <pc:docChg chg="modSld">
      <pc:chgData name="Jeremy Froehner" userId="ccecf42c-6f11-43c3-8fed-e33dbf336b02" providerId="ADAL" clId="{C8506407-828B-A940-AF88-44648CC34816}" dt="2025-05-20T18:20:51.057" v="4" actId="14100"/>
      <pc:docMkLst>
        <pc:docMk/>
      </pc:docMkLst>
      <pc:sldChg chg="modSp mod">
        <pc:chgData name="Jeremy Froehner" userId="ccecf42c-6f11-43c3-8fed-e33dbf336b02" providerId="ADAL" clId="{C8506407-828B-A940-AF88-44648CC34816}" dt="2025-05-20T18:20:51.057" v="4" actId="14100"/>
        <pc:sldMkLst>
          <pc:docMk/>
          <pc:sldMk cId="0" sldId="256"/>
        </pc:sldMkLst>
        <pc:spChg chg="mod">
          <ac:chgData name="Jeremy Froehner" userId="ccecf42c-6f11-43c3-8fed-e33dbf336b02" providerId="ADAL" clId="{C8506407-828B-A940-AF88-44648CC34816}" dt="2025-05-20T18:20:51.057" v="4" actId="14100"/>
          <ac:spMkLst>
            <pc:docMk/>
            <pc:sldMk cId="0" sldId="256"/>
            <ac:spMk id="28" creationId="{00000000-0000-0000-0000-000000000000}"/>
          </ac:spMkLst>
        </pc:spChg>
      </pc:sldChg>
    </pc:docChg>
  </pc:docChgLst>
  <pc:docChgLst>
    <pc:chgData name="Guest User" userId="S::urn:spo:anon#92f32070a5925c7556c3676c5c3d925b0d4670b0ebacd7f3fcb8ed31989e1352::" providerId="AD" clId="Web-{CC68A90E-26A6-B3A8-BCBA-B9181D6CCA5A}"/>
    <pc:docChg chg="modSld">
      <pc:chgData name="Guest User" userId="S::urn:spo:anon#92f32070a5925c7556c3676c5c3d925b0d4670b0ebacd7f3fcb8ed31989e1352::" providerId="AD" clId="Web-{CC68A90E-26A6-B3A8-BCBA-B9181D6CCA5A}" dt="2025-05-23T18:52:03.135" v="18" actId="20577"/>
      <pc:docMkLst>
        <pc:docMk/>
      </pc:docMkLst>
      <pc:sldChg chg="modSp">
        <pc:chgData name="Guest User" userId="S::urn:spo:anon#92f32070a5925c7556c3676c5c3d925b0d4670b0ebacd7f3fcb8ed31989e1352::" providerId="AD" clId="Web-{CC68A90E-26A6-B3A8-BCBA-B9181D6CCA5A}" dt="2025-05-23T18:52:03.135" v="18" actId="20577"/>
        <pc:sldMkLst>
          <pc:docMk/>
          <pc:sldMk cId="0" sldId="256"/>
        </pc:sldMkLst>
        <pc:spChg chg="mod">
          <ac:chgData name="Guest User" userId="S::urn:spo:anon#92f32070a5925c7556c3676c5c3d925b0d4670b0ebacd7f3fcb8ed31989e1352::" providerId="AD" clId="Web-{CC68A90E-26A6-B3A8-BCBA-B9181D6CCA5A}" dt="2025-05-23T18:51:24.806" v="3" actId="20577"/>
          <ac:spMkLst>
            <pc:docMk/>
            <pc:sldMk cId="0" sldId="256"/>
            <ac:spMk id="12" creationId="{00000000-0000-0000-0000-000000000000}"/>
          </ac:spMkLst>
        </pc:spChg>
        <pc:spChg chg="mod">
          <ac:chgData name="Guest User" userId="S::urn:spo:anon#92f32070a5925c7556c3676c5c3d925b0d4670b0ebacd7f3fcb8ed31989e1352::" providerId="AD" clId="Web-{CC68A90E-26A6-B3A8-BCBA-B9181D6CCA5A}" dt="2025-05-23T18:51:20.494" v="2" actId="20577"/>
          <ac:spMkLst>
            <pc:docMk/>
            <pc:sldMk cId="0" sldId="256"/>
            <ac:spMk id="15" creationId="{00000000-0000-0000-0000-000000000000}"/>
          </ac:spMkLst>
        </pc:spChg>
        <pc:spChg chg="mod">
          <ac:chgData name="Guest User" userId="S::urn:spo:anon#92f32070a5925c7556c3676c5c3d925b0d4670b0ebacd7f3fcb8ed31989e1352::" providerId="AD" clId="Web-{CC68A90E-26A6-B3A8-BCBA-B9181D6CCA5A}" dt="2025-05-23T18:52:03.135" v="18" actId="20577"/>
          <ac:spMkLst>
            <pc:docMk/>
            <pc:sldMk cId="0" sldId="256"/>
            <ac:spMk id="28" creationId="{00000000-0000-0000-0000-000000000000}"/>
          </ac:spMkLst>
        </pc:spChg>
      </pc:sldChg>
      <pc:sldChg chg="modSp">
        <pc:chgData name="Guest User" userId="S::urn:spo:anon#92f32070a5925c7556c3676c5c3d925b0d4670b0ebacd7f3fcb8ed31989e1352::" providerId="AD" clId="Web-{CC68A90E-26A6-B3A8-BCBA-B9181D6CCA5A}" dt="2025-05-23T18:51:45.619" v="8" actId="20577"/>
        <pc:sldMkLst>
          <pc:docMk/>
          <pc:sldMk cId="0" sldId="257"/>
        </pc:sldMkLst>
        <pc:spChg chg="mod">
          <ac:chgData name="Guest User" userId="S::urn:spo:anon#92f32070a5925c7556c3676c5c3d925b0d4670b0ebacd7f3fcb8ed31989e1352::" providerId="AD" clId="Web-{CC68A90E-26A6-B3A8-BCBA-B9181D6CCA5A}" dt="2025-05-23T18:51:45.619" v="8" actId="20577"/>
          <ac:spMkLst>
            <pc:docMk/>
            <pc:sldMk cId="0" sldId="257"/>
            <ac:spMk id="11" creationId="{00000000-0000-0000-0000-000000000000}"/>
          </ac:spMkLst>
        </pc:spChg>
      </pc:sldChg>
    </pc:docChg>
  </pc:docChgLst>
  <pc:docChgLst>
    <pc:chgData name="Laisha Daley" userId="S::laisha@instockrx.com::fa2305ec-0971-4e31-bfde-3a716a0b401a" providerId="AD" clId="Web-{BD223126-E272-BBFE-57E6-713B318EB733}"/>
    <pc:docChg chg="modSld">
      <pc:chgData name="Laisha Daley" userId="S::laisha@instockrx.com::fa2305ec-0971-4e31-bfde-3a716a0b401a" providerId="AD" clId="Web-{BD223126-E272-BBFE-57E6-713B318EB733}" dt="2025-05-27T13:29:23.150" v="1" actId="20577"/>
      <pc:docMkLst>
        <pc:docMk/>
      </pc:docMkLst>
      <pc:sldChg chg="modSp">
        <pc:chgData name="Laisha Daley" userId="S::laisha@instockrx.com::fa2305ec-0971-4e31-bfde-3a716a0b401a" providerId="AD" clId="Web-{BD223126-E272-BBFE-57E6-713B318EB733}" dt="2025-05-27T13:29:23.150" v="1" actId="20577"/>
        <pc:sldMkLst>
          <pc:docMk/>
          <pc:sldMk cId="0" sldId="256"/>
        </pc:sldMkLst>
        <pc:spChg chg="mod">
          <ac:chgData name="Laisha Daley" userId="S::laisha@instockrx.com::fa2305ec-0971-4e31-bfde-3a716a0b401a" providerId="AD" clId="Web-{BD223126-E272-BBFE-57E6-713B318EB733}" dt="2025-05-27T13:29:23.150" v="1" actId="20577"/>
          <ac:spMkLst>
            <pc:docMk/>
            <pc:sldMk cId="0" sldId="256"/>
            <ac:spMk id="5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17DDE-ECE6-954B-BE49-6411462E4EA2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74925" y="1257300"/>
            <a:ext cx="262255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B3D22C-CC18-1742-B6C6-60A23497B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987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B3D22C-CC18-1742-B6C6-60A23497B3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10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4D4D4B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rgbClr val="4D4D4B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rgbClr val="4D4D4B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rgbClr val="4D4D4B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92845" y="2140515"/>
            <a:ext cx="5546725" cy="6838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4D4D4B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openxmlformats.org/officeDocument/2006/relationships/hyperlink" Target="mailto:info@InStockRx.com" TargetMode="External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image" Target="../media/image1.png"/><Relationship Id="rId10" Type="http://schemas.openxmlformats.org/officeDocument/2006/relationships/image" Target="../media/image6.png"/><Relationship Id="rId4" Type="http://schemas.openxmlformats.org/officeDocument/2006/relationships/hyperlink" Target="http://www.instockrx.com/" TargetMode="External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-15648"/>
            <a:ext cx="7772400" cy="8722399"/>
          </a:xfrm>
          <a:custGeom>
            <a:avLst/>
            <a:gdLst/>
            <a:ahLst/>
            <a:cxnLst/>
            <a:rect l="l" t="t" r="r" b="b"/>
            <a:pathLst>
              <a:path w="7759700" h="8884920">
                <a:moveTo>
                  <a:pt x="7759700" y="0"/>
                </a:moveTo>
                <a:lnTo>
                  <a:pt x="0" y="8884551"/>
                </a:lnTo>
                <a:lnTo>
                  <a:pt x="7759700" y="8884551"/>
                </a:lnTo>
                <a:lnTo>
                  <a:pt x="7759700" y="0"/>
                </a:lnTo>
                <a:close/>
              </a:path>
            </a:pathLst>
          </a:custGeom>
          <a:solidFill>
            <a:srgbClr val="F55E24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8706751"/>
            <a:ext cx="7772400" cy="1351915"/>
          </a:xfrm>
          <a:custGeom>
            <a:avLst/>
            <a:gdLst/>
            <a:ahLst/>
            <a:cxnLst/>
            <a:rect l="l" t="t" r="r" b="b"/>
            <a:pathLst>
              <a:path w="7772400" h="1351915">
                <a:moveTo>
                  <a:pt x="0" y="1351648"/>
                </a:moveTo>
                <a:lnTo>
                  <a:pt x="0" y="0"/>
                </a:lnTo>
                <a:lnTo>
                  <a:pt x="7772400" y="0"/>
                </a:lnTo>
                <a:lnTo>
                  <a:pt x="7772400" y="1351648"/>
                </a:lnTo>
                <a:lnTo>
                  <a:pt x="0" y="1351648"/>
                </a:lnTo>
                <a:close/>
              </a:path>
            </a:pathLst>
          </a:custGeom>
          <a:solidFill>
            <a:srgbClr val="F55E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3688079"/>
            <a:ext cx="1703892" cy="45719"/>
          </a:xfrm>
          <a:custGeom>
            <a:avLst/>
            <a:gdLst/>
            <a:ahLst/>
            <a:cxnLst/>
            <a:rect l="l" t="t" r="r" b="b"/>
            <a:pathLst>
              <a:path w="1541780">
                <a:moveTo>
                  <a:pt x="1541233" y="0"/>
                </a:moveTo>
                <a:lnTo>
                  <a:pt x="0" y="0"/>
                </a:lnTo>
              </a:path>
            </a:pathLst>
          </a:custGeom>
          <a:ln w="31750">
            <a:solidFill>
              <a:srgbClr val="F55E2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529751" y="2996757"/>
            <a:ext cx="3037205" cy="363220"/>
          </a:xfrm>
          <a:custGeom>
            <a:avLst/>
            <a:gdLst/>
            <a:ahLst/>
            <a:cxnLst/>
            <a:rect l="l" t="t" r="r" b="b"/>
            <a:pathLst>
              <a:path w="3037204" h="363220">
                <a:moveTo>
                  <a:pt x="2855760" y="0"/>
                </a:moveTo>
                <a:lnTo>
                  <a:pt x="181356" y="0"/>
                </a:lnTo>
                <a:lnTo>
                  <a:pt x="133147" y="6477"/>
                </a:lnTo>
                <a:lnTo>
                  <a:pt x="89825" y="24759"/>
                </a:lnTo>
                <a:lnTo>
                  <a:pt x="53120" y="53116"/>
                </a:lnTo>
                <a:lnTo>
                  <a:pt x="24762" y="89820"/>
                </a:lnTo>
                <a:lnTo>
                  <a:pt x="6478" y="133142"/>
                </a:lnTo>
                <a:lnTo>
                  <a:pt x="0" y="181355"/>
                </a:lnTo>
                <a:lnTo>
                  <a:pt x="6478" y="229569"/>
                </a:lnTo>
                <a:lnTo>
                  <a:pt x="24762" y="272891"/>
                </a:lnTo>
                <a:lnTo>
                  <a:pt x="53120" y="309595"/>
                </a:lnTo>
                <a:lnTo>
                  <a:pt x="89825" y="337952"/>
                </a:lnTo>
                <a:lnTo>
                  <a:pt x="133147" y="356234"/>
                </a:lnTo>
                <a:lnTo>
                  <a:pt x="181356" y="362711"/>
                </a:lnTo>
                <a:lnTo>
                  <a:pt x="2855760" y="362711"/>
                </a:lnTo>
                <a:lnTo>
                  <a:pt x="2903973" y="356234"/>
                </a:lnTo>
                <a:lnTo>
                  <a:pt x="2947296" y="337952"/>
                </a:lnTo>
                <a:lnTo>
                  <a:pt x="2983999" y="309595"/>
                </a:lnTo>
                <a:lnTo>
                  <a:pt x="3012356" y="272891"/>
                </a:lnTo>
                <a:lnTo>
                  <a:pt x="3030638" y="229569"/>
                </a:lnTo>
                <a:lnTo>
                  <a:pt x="3037116" y="181355"/>
                </a:lnTo>
                <a:lnTo>
                  <a:pt x="3030638" y="133142"/>
                </a:lnTo>
                <a:lnTo>
                  <a:pt x="3012356" y="89820"/>
                </a:lnTo>
                <a:lnTo>
                  <a:pt x="2983999" y="53116"/>
                </a:lnTo>
                <a:lnTo>
                  <a:pt x="2947296" y="24759"/>
                </a:lnTo>
                <a:lnTo>
                  <a:pt x="2903973" y="6477"/>
                </a:lnTo>
                <a:lnTo>
                  <a:pt x="2855760" y="0"/>
                </a:lnTo>
                <a:close/>
              </a:path>
            </a:pathLst>
          </a:custGeom>
          <a:solidFill>
            <a:srgbClr val="F55E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674990" y="1669384"/>
            <a:ext cx="5175146" cy="274434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700" b="1" dirty="0" err="1">
                <a:latin typeface="Verdana"/>
                <a:cs typeface="Verdana"/>
              </a:rPr>
              <a:t>APRx</a:t>
            </a:r>
            <a:r>
              <a:rPr lang="en-US" sz="1700" b="1" dirty="0">
                <a:latin typeface="Verdana"/>
                <a:cs typeface="Verdana"/>
              </a:rPr>
              <a:t> Trading Parter Group </a:t>
            </a:r>
            <a:r>
              <a:rPr sz="1700" b="1" spc="-10" dirty="0">
                <a:latin typeface="Verdana"/>
                <a:cs typeface="Verdana"/>
              </a:rPr>
              <a:t>Marketplace</a:t>
            </a:r>
            <a:endParaRPr sz="1700" b="1" dirty="0">
              <a:latin typeface="Verdana"/>
              <a:cs typeface="Verdan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19805" y="8510911"/>
            <a:ext cx="4874903" cy="334469"/>
          </a:xfrm>
          <a:custGeom>
            <a:avLst/>
            <a:gdLst/>
            <a:ahLst/>
            <a:cxnLst/>
            <a:rect l="l" t="t" r="r" b="b"/>
            <a:pathLst>
              <a:path w="3770629" h="348615">
                <a:moveTo>
                  <a:pt x="3595916" y="0"/>
                </a:moveTo>
                <a:lnTo>
                  <a:pt x="174167" y="0"/>
                </a:lnTo>
                <a:lnTo>
                  <a:pt x="127867" y="6222"/>
                </a:lnTo>
                <a:lnTo>
                  <a:pt x="86262" y="23782"/>
                </a:lnTo>
                <a:lnTo>
                  <a:pt x="51012" y="51019"/>
                </a:lnTo>
                <a:lnTo>
                  <a:pt x="23779" y="86271"/>
                </a:lnTo>
                <a:lnTo>
                  <a:pt x="6221" y="127879"/>
                </a:lnTo>
                <a:lnTo>
                  <a:pt x="0" y="174180"/>
                </a:lnTo>
                <a:lnTo>
                  <a:pt x="6221" y="220481"/>
                </a:lnTo>
                <a:lnTo>
                  <a:pt x="23779" y="262086"/>
                </a:lnTo>
                <a:lnTo>
                  <a:pt x="51012" y="297335"/>
                </a:lnTo>
                <a:lnTo>
                  <a:pt x="86262" y="324569"/>
                </a:lnTo>
                <a:lnTo>
                  <a:pt x="127867" y="342126"/>
                </a:lnTo>
                <a:lnTo>
                  <a:pt x="174167" y="348348"/>
                </a:lnTo>
                <a:lnTo>
                  <a:pt x="3595916" y="348348"/>
                </a:lnTo>
                <a:lnTo>
                  <a:pt x="3642216" y="342126"/>
                </a:lnTo>
                <a:lnTo>
                  <a:pt x="3683821" y="324569"/>
                </a:lnTo>
                <a:lnTo>
                  <a:pt x="3719071" y="297335"/>
                </a:lnTo>
                <a:lnTo>
                  <a:pt x="3746304" y="262086"/>
                </a:lnTo>
                <a:lnTo>
                  <a:pt x="3763862" y="220481"/>
                </a:lnTo>
                <a:lnTo>
                  <a:pt x="3770083" y="174180"/>
                </a:lnTo>
                <a:lnTo>
                  <a:pt x="3763862" y="127879"/>
                </a:lnTo>
                <a:lnTo>
                  <a:pt x="3746304" y="86271"/>
                </a:lnTo>
                <a:lnTo>
                  <a:pt x="3719071" y="51019"/>
                </a:lnTo>
                <a:lnTo>
                  <a:pt x="3683821" y="23782"/>
                </a:lnTo>
                <a:lnTo>
                  <a:pt x="3642216" y="6222"/>
                </a:lnTo>
                <a:lnTo>
                  <a:pt x="3595916" y="0"/>
                </a:lnTo>
                <a:close/>
              </a:path>
            </a:pathLst>
          </a:custGeom>
          <a:solidFill>
            <a:srgbClr val="4D4D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032228" y="8563166"/>
            <a:ext cx="4021642" cy="22826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sz="1400" b="1" spc="-20">
                <a:solidFill>
                  <a:srgbClr val="FFFFFF"/>
                </a:solidFill>
                <a:latin typeface="Tahoma"/>
                <a:cs typeface="Tahoma"/>
              </a:rPr>
              <a:t>SIGN</a:t>
            </a:r>
            <a:r>
              <a:rPr sz="1400" b="1" spc="-1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75">
                <a:solidFill>
                  <a:srgbClr val="FFFFFF"/>
                </a:solidFill>
                <a:latin typeface="Tahoma"/>
                <a:cs typeface="Tahoma"/>
              </a:rPr>
              <a:t>UP</a:t>
            </a:r>
            <a:r>
              <a:rPr sz="1400" b="1" spc="-1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en-US" sz="1400" b="1" spc="60">
                <a:solidFill>
                  <a:srgbClr val="FFFFFF"/>
                </a:solidFill>
                <a:latin typeface="Tahoma"/>
                <a:cs typeface="Tahoma"/>
              </a:rPr>
              <a:t>NOW</a:t>
            </a:r>
            <a:r>
              <a:rPr sz="1400" b="1" spc="-1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>
                <a:solidFill>
                  <a:srgbClr val="FFFFFF"/>
                </a:solidFill>
                <a:latin typeface="Tahoma"/>
                <a:cs typeface="Tahoma"/>
              </a:rPr>
              <a:t>&amp;</a:t>
            </a:r>
            <a:r>
              <a:rPr sz="1400" b="1" spc="-1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>
                <a:solidFill>
                  <a:srgbClr val="FFFFFF"/>
                </a:solidFill>
                <a:latin typeface="Tahoma"/>
                <a:cs typeface="Tahoma"/>
              </a:rPr>
              <a:t>GET</a:t>
            </a:r>
            <a:r>
              <a:rPr sz="1400" b="1" spc="-1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-100">
                <a:solidFill>
                  <a:srgbClr val="FFFFFF"/>
                </a:solidFill>
                <a:latin typeface="Tahoma"/>
                <a:cs typeface="Tahoma"/>
              </a:rPr>
              <a:t>$50 </a:t>
            </a:r>
            <a:r>
              <a:rPr lang="en-US" sz="1400" b="1" spc="-100">
                <a:solidFill>
                  <a:srgbClr val="FFFFFF"/>
                </a:solidFill>
                <a:latin typeface="Tahoma"/>
                <a:cs typeface="Tahoma"/>
              </a:rPr>
              <a:t>IN CREDIT</a:t>
            </a:r>
            <a:r>
              <a:rPr lang="en-US" sz="1400" b="1" spc="-1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-10">
                <a:solidFill>
                  <a:srgbClr val="FFFFFF"/>
                </a:solidFill>
                <a:latin typeface="Tahoma"/>
                <a:cs typeface="Tahoma"/>
              </a:rPr>
              <a:t>TODAY!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1260719" y="2040230"/>
            <a:ext cx="5974755" cy="679673"/>
          </a:xfrm>
          <a:prstGeom prst="rect">
            <a:avLst/>
          </a:prstGeom>
        </p:spPr>
        <p:txBody>
          <a:bodyPr vert="horz" wrap="square" lIns="0" tIns="8128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lang="en-US" spc="105" dirty="0"/>
              <a:t>Dead </a:t>
            </a:r>
            <a:r>
              <a:rPr lang="en-US" spc="80" dirty="0"/>
              <a:t>Stock</a:t>
            </a:r>
            <a:r>
              <a:rPr lang="en-US" spc="-5" dirty="0"/>
              <a:t> </a:t>
            </a:r>
            <a:r>
              <a:rPr lang="en-US" spc="-450" dirty="0"/>
              <a:t>+</a:t>
            </a:r>
            <a:r>
              <a:rPr lang="en-US" spc="-5" dirty="0"/>
              <a:t> </a:t>
            </a:r>
            <a:r>
              <a:rPr lang="en-US" spc="100" dirty="0"/>
              <a:t>Over Stock</a:t>
            </a:r>
            <a:r>
              <a:rPr lang="en-US" spc="-450" dirty="0"/>
              <a:t>=</a:t>
            </a:r>
            <a:r>
              <a:rPr lang="en-US" spc="-5" dirty="0"/>
              <a:t> </a:t>
            </a:r>
            <a:r>
              <a:rPr lang="en-US" spc="95" dirty="0"/>
              <a:t>Burning</a:t>
            </a:r>
            <a:r>
              <a:rPr lang="en-US" spc="-5" dirty="0"/>
              <a:t> </a:t>
            </a:r>
            <a:r>
              <a:rPr lang="en-US" spc="45" dirty="0"/>
              <a:t>Cash!</a:t>
            </a:r>
          </a:p>
          <a:p>
            <a:pPr marL="443865">
              <a:spcBef>
                <a:spcPts val="380"/>
              </a:spcBef>
            </a:pPr>
            <a:r>
              <a:rPr lang="en-US" sz="1450" b="0" dirty="0">
                <a:latin typeface="Verdana"/>
                <a:cs typeface="Verdana"/>
              </a:rPr>
              <a:t>       Exclusive Marketplace for </a:t>
            </a:r>
            <a:r>
              <a:rPr lang="en-US" sz="1450" b="0" dirty="0" err="1">
                <a:latin typeface="Verdana"/>
                <a:cs typeface="Verdana"/>
              </a:rPr>
              <a:t>APRx</a:t>
            </a:r>
            <a:r>
              <a:rPr lang="en-US" sz="1450" b="0" dirty="0">
                <a:latin typeface="Verdana"/>
                <a:cs typeface="Verdana"/>
              </a:rPr>
              <a:t> Members </a:t>
            </a:r>
            <a:endParaRPr lang="en-US" sz="1450" dirty="0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826125" y="5055843"/>
            <a:ext cx="2274801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64"/>
              </a:spcBef>
            </a:pPr>
            <a:r>
              <a:rPr lang="en-US" b="1" spc="55">
                <a:latin typeface="Tahoma"/>
                <a:cs typeface="Tahoma"/>
              </a:rPr>
              <a:t>Buy, Sell, Profit </a:t>
            </a:r>
            <a:r>
              <a:rPr lang="en-US" sz="130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Find Deals, Post Items Become More Profitable!</a:t>
            </a:r>
            <a:endParaRPr lang="en-US" sz="13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686111" y="3505198"/>
            <a:ext cx="372110" cy="372110"/>
          </a:xfrm>
          <a:custGeom>
            <a:avLst/>
            <a:gdLst/>
            <a:ahLst/>
            <a:cxnLst/>
            <a:rect l="l" t="t" r="r" b="b"/>
            <a:pathLst>
              <a:path w="372110" h="372110">
                <a:moveTo>
                  <a:pt x="185966" y="0"/>
                </a:moveTo>
                <a:lnTo>
                  <a:pt x="136529" y="6642"/>
                </a:lnTo>
                <a:lnTo>
                  <a:pt x="92106" y="25390"/>
                </a:lnTo>
                <a:lnTo>
                  <a:pt x="54468" y="54468"/>
                </a:lnTo>
                <a:lnTo>
                  <a:pt x="25390" y="92106"/>
                </a:lnTo>
                <a:lnTo>
                  <a:pt x="6642" y="136529"/>
                </a:lnTo>
                <a:lnTo>
                  <a:pt x="0" y="185966"/>
                </a:lnTo>
                <a:lnTo>
                  <a:pt x="6642" y="235402"/>
                </a:lnTo>
                <a:lnTo>
                  <a:pt x="25390" y="279826"/>
                </a:lnTo>
                <a:lnTo>
                  <a:pt x="54468" y="317463"/>
                </a:lnTo>
                <a:lnTo>
                  <a:pt x="92106" y="346542"/>
                </a:lnTo>
                <a:lnTo>
                  <a:pt x="136529" y="365289"/>
                </a:lnTo>
                <a:lnTo>
                  <a:pt x="185966" y="371932"/>
                </a:lnTo>
                <a:lnTo>
                  <a:pt x="235402" y="365289"/>
                </a:lnTo>
                <a:lnTo>
                  <a:pt x="279826" y="346542"/>
                </a:lnTo>
                <a:lnTo>
                  <a:pt x="317463" y="317463"/>
                </a:lnTo>
                <a:lnTo>
                  <a:pt x="346542" y="279826"/>
                </a:lnTo>
                <a:lnTo>
                  <a:pt x="365289" y="235402"/>
                </a:lnTo>
                <a:lnTo>
                  <a:pt x="371932" y="185966"/>
                </a:lnTo>
                <a:lnTo>
                  <a:pt x="365289" y="136529"/>
                </a:lnTo>
                <a:lnTo>
                  <a:pt x="346542" y="92106"/>
                </a:lnTo>
                <a:lnTo>
                  <a:pt x="317463" y="54468"/>
                </a:lnTo>
                <a:lnTo>
                  <a:pt x="279826" y="25390"/>
                </a:lnTo>
                <a:lnTo>
                  <a:pt x="235402" y="6642"/>
                </a:lnTo>
                <a:lnTo>
                  <a:pt x="185966" y="0"/>
                </a:lnTo>
                <a:close/>
              </a:path>
            </a:pathLst>
          </a:custGeom>
          <a:solidFill>
            <a:srgbClr val="F55E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771201" y="3519324"/>
            <a:ext cx="295910" cy="307777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-595">
                <a:solidFill>
                  <a:srgbClr val="FFFFFF"/>
                </a:solidFill>
                <a:latin typeface="Arial Black"/>
                <a:cs typeface="Arial Black"/>
              </a:rPr>
              <a:t>1</a:t>
            </a:r>
            <a:endParaRPr sz="1900">
              <a:latin typeface="Arial Black"/>
              <a:cs typeface="Arial Black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0" y="4520608"/>
            <a:ext cx="1703892" cy="45719"/>
          </a:xfrm>
          <a:custGeom>
            <a:avLst/>
            <a:gdLst/>
            <a:ahLst/>
            <a:cxnLst/>
            <a:rect l="l" t="t" r="r" b="b"/>
            <a:pathLst>
              <a:path w="1541780">
                <a:moveTo>
                  <a:pt x="1541233" y="0"/>
                </a:moveTo>
                <a:lnTo>
                  <a:pt x="0" y="0"/>
                </a:lnTo>
              </a:path>
            </a:pathLst>
          </a:custGeom>
          <a:ln w="31750">
            <a:solidFill>
              <a:srgbClr val="F55E2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695001" y="4375609"/>
            <a:ext cx="372110" cy="372110"/>
          </a:xfrm>
          <a:custGeom>
            <a:avLst/>
            <a:gdLst/>
            <a:ahLst/>
            <a:cxnLst/>
            <a:rect l="l" t="t" r="r" b="b"/>
            <a:pathLst>
              <a:path w="372110" h="372110">
                <a:moveTo>
                  <a:pt x="185966" y="0"/>
                </a:moveTo>
                <a:lnTo>
                  <a:pt x="136529" y="6642"/>
                </a:lnTo>
                <a:lnTo>
                  <a:pt x="92106" y="25390"/>
                </a:lnTo>
                <a:lnTo>
                  <a:pt x="54468" y="54468"/>
                </a:lnTo>
                <a:lnTo>
                  <a:pt x="25390" y="92106"/>
                </a:lnTo>
                <a:lnTo>
                  <a:pt x="6642" y="136529"/>
                </a:lnTo>
                <a:lnTo>
                  <a:pt x="0" y="185966"/>
                </a:lnTo>
                <a:lnTo>
                  <a:pt x="6642" y="235402"/>
                </a:lnTo>
                <a:lnTo>
                  <a:pt x="25390" y="279826"/>
                </a:lnTo>
                <a:lnTo>
                  <a:pt x="54468" y="317463"/>
                </a:lnTo>
                <a:lnTo>
                  <a:pt x="92106" y="346542"/>
                </a:lnTo>
                <a:lnTo>
                  <a:pt x="136529" y="365289"/>
                </a:lnTo>
                <a:lnTo>
                  <a:pt x="185966" y="371932"/>
                </a:lnTo>
                <a:lnTo>
                  <a:pt x="235402" y="365289"/>
                </a:lnTo>
                <a:lnTo>
                  <a:pt x="279826" y="346542"/>
                </a:lnTo>
                <a:lnTo>
                  <a:pt x="317463" y="317463"/>
                </a:lnTo>
                <a:lnTo>
                  <a:pt x="346542" y="279826"/>
                </a:lnTo>
                <a:lnTo>
                  <a:pt x="365289" y="235402"/>
                </a:lnTo>
                <a:lnTo>
                  <a:pt x="371932" y="185966"/>
                </a:lnTo>
                <a:lnTo>
                  <a:pt x="365289" y="136529"/>
                </a:lnTo>
                <a:lnTo>
                  <a:pt x="346542" y="92106"/>
                </a:lnTo>
                <a:lnTo>
                  <a:pt x="317463" y="54468"/>
                </a:lnTo>
                <a:lnTo>
                  <a:pt x="279826" y="25390"/>
                </a:lnTo>
                <a:lnTo>
                  <a:pt x="235402" y="6642"/>
                </a:lnTo>
                <a:lnTo>
                  <a:pt x="185966" y="0"/>
                </a:lnTo>
                <a:close/>
              </a:path>
            </a:pathLst>
          </a:custGeom>
          <a:solidFill>
            <a:srgbClr val="F55E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787996" y="4400076"/>
            <a:ext cx="202914" cy="3181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-12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endParaRPr sz="1900">
              <a:latin typeface="Arial Black"/>
              <a:cs typeface="Arial Black"/>
            </a:endParaRPr>
          </a:p>
        </p:txBody>
      </p:sp>
      <p:sp>
        <p:nvSpPr>
          <p:cNvPr id="24" name="object 24"/>
          <p:cNvSpPr/>
          <p:nvPr/>
        </p:nvSpPr>
        <p:spPr>
          <a:xfrm flipV="1">
            <a:off x="0" y="5352159"/>
            <a:ext cx="1703892" cy="58553"/>
          </a:xfrm>
          <a:custGeom>
            <a:avLst/>
            <a:gdLst/>
            <a:ahLst/>
            <a:cxnLst/>
            <a:rect l="l" t="t" r="r" b="b"/>
            <a:pathLst>
              <a:path w="1541780">
                <a:moveTo>
                  <a:pt x="1541233" y="0"/>
                </a:moveTo>
                <a:lnTo>
                  <a:pt x="0" y="0"/>
                </a:lnTo>
              </a:path>
            </a:pathLst>
          </a:custGeom>
          <a:ln w="31750">
            <a:solidFill>
              <a:srgbClr val="F55E2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695001" y="5190488"/>
            <a:ext cx="372110" cy="372110"/>
          </a:xfrm>
          <a:custGeom>
            <a:avLst/>
            <a:gdLst/>
            <a:ahLst/>
            <a:cxnLst/>
            <a:rect l="l" t="t" r="r" b="b"/>
            <a:pathLst>
              <a:path w="372110" h="372110">
                <a:moveTo>
                  <a:pt x="185966" y="0"/>
                </a:moveTo>
                <a:lnTo>
                  <a:pt x="136529" y="6642"/>
                </a:lnTo>
                <a:lnTo>
                  <a:pt x="92106" y="25390"/>
                </a:lnTo>
                <a:lnTo>
                  <a:pt x="54468" y="54468"/>
                </a:lnTo>
                <a:lnTo>
                  <a:pt x="25390" y="92106"/>
                </a:lnTo>
                <a:lnTo>
                  <a:pt x="6642" y="136529"/>
                </a:lnTo>
                <a:lnTo>
                  <a:pt x="0" y="185966"/>
                </a:lnTo>
                <a:lnTo>
                  <a:pt x="6642" y="235402"/>
                </a:lnTo>
                <a:lnTo>
                  <a:pt x="25390" y="279826"/>
                </a:lnTo>
                <a:lnTo>
                  <a:pt x="54468" y="317463"/>
                </a:lnTo>
                <a:lnTo>
                  <a:pt x="92106" y="346542"/>
                </a:lnTo>
                <a:lnTo>
                  <a:pt x="136529" y="365289"/>
                </a:lnTo>
                <a:lnTo>
                  <a:pt x="185966" y="371932"/>
                </a:lnTo>
                <a:lnTo>
                  <a:pt x="235402" y="365289"/>
                </a:lnTo>
                <a:lnTo>
                  <a:pt x="279826" y="346542"/>
                </a:lnTo>
                <a:lnTo>
                  <a:pt x="317463" y="317463"/>
                </a:lnTo>
                <a:lnTo>
                  <a:pt x="346542" y="279826"/>
                </a:lnTo>
                <a:lnTo>
                  <a:pt x="365289" y="235402"/>
                </a:lnTo>
                <a:lnTo>
                  <a:pt x="371932" y="185966"/>
                </a:lnTo>
                <a:lnTo>
                  <a:pt x="365289" y="136529"/>
                </a:lnTo>
                <a:lnTo>
                  <a:pt x="346542" y="92106"/>
                </a:lnTo>
                <a:lnTo>
                  <a:pt x="317463" y="54468"/>
                </a:lnTo>
                <a:lnTo>
                  <a:pt x="279826" y="25390"/>
                </a:lnTo>
                <a:lnTo>
                  <a:pt x="235402" y="6642"/>
                </a:lnTo>
                <a:lnTo>
                  <a:pt x="185966" y="0"/>
                </a:lnTo>
                <a:close/>
              </a:path>
            </a:pathLst>
          </a:custGeom>
          <a:solidFill>
            <a:srgbClr val="F55E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787996" y="5230172"/>
            <a:ext cx="202915" cy="3181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-50">
                <a:solidFill>
                  <a:srgbClr val="FFFFFF"/>
                </a:solidFill>
                <a:latin typeface="Arial Black"/>
                <a:cs typeface="Arial Black"/>
              </a:rPr>
              <a:t>3</a:t>
            </a:r>
            <a:endParaRPr sz="1900">
              <a:latin typeface="Arial Black"/>
              <a:cs typeface="Arial Blac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315624" y="3565464"/>
            <a:ext cx="3305747" cy="7058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en-US" b="1" spc="-10">
                <a:latin typeface="Tahoma"/>
                <a:cs typeface="Tahoma"/>
              </a:rPr>
              <a:t>Claim Your Pharmacy </a:t>
            </a:r>
          </a:p>
          <a:p>
            <a:pPr marL="12700" marR="5080" algn="ctr">
              <a:lnSpc>
                <a:spcPts val="1680"/>
              </a:lnSpc>
              <a:spcBef>
                <a:spcPts val="15"/>
              </a:spcBef>
            </a:pPr>
            <a:r>
              <a:rPr lang="en-US" sz="1300">
                <a:latin typeface="Verdana"/>
                <a:cs typeface="Verdana"/>
              </a:rPr>
              <a:t>3-Min Registration, Go to </a:t>
            </a:r>
            <a:r>
              <a:rPr lang="en-US" sz="1300" err="1">
                <a:latin typeface="Verdana"/>
                <a:cs typeface="Verdana"/>
              </a:rPr>
              <a:t>InStockRx.com</a:t>
            </a:r>
            <a:endParaRPr lang="en-US" sz="1300">
              <a:latin typeface="Verdana"/>
              <a:cs typeface="Verdan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529751" y="4392293"/>
            <a:ext cx="3175540" cy="502702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en-US" b="1" spc="70" dirty="0">
                <a:latin typeface="Tahoma"/>
                <a:cs typeface="Tahoma"/>
              </a:rPr>
              <a:t>Select </a:t>
            </a:r>
            <a:r>
              <a:rPr lang="en-US" b="1" spc="70" dirty="0" err="1">
                <a:latin typeface="Tahoma"/>
                <a:cs typeface="Tahoma"/>
              </a:rPr>
              <a:t>APRx</a:t>
            </a:r>
            <a:r>
              <a:rPr lang="en-US" b="1" spc="70" dirty="0">
                <a:latin typeface="Tahoma"/>
                <a:cs typeface="Tahoma"/>
              </a:rPr>
              <a:t> Exchange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en-US" sz="1300" dirty="0">
                <a:latin typeface="Verdana"/>
                <a:ea typeface="Verdana"/>
                <a:cs typeface="Verdana" panose="020B0604030504040204" pitchFamily="34" charset="0"/>
              </a:rPr>
              <a:t>Collaborate with </a:t>
            </a:r>
            <a:r>
              <a:rPr lang="en-US" sz="1300" dirty="0" err="1">
                <a:latin typeface="Verdana"/>
                <a:ea typeface="Verdana"/>
                <a:cs typeface="Verdana" panose="020B0604030504040204" pitchFamily="34" charset="0"/>
              </a:rPr>
              <a:t>APRx</a:t>
            </a:r>
            <a:r>
              <a:rPr lang="en-US" sz="1300" dirty="0">
                <a:latin typeface="Verdana"/>
                <a:ea typeface="Verdana"/>
                <a:cs typeface="Verdana" panose="020B0604030504040204" pitchFamily="34" charset="0"/>
              </a:rPr>
              <a:t> Members </a:t>
            </a:r>
          </a:p>
        </p:txBody>
      </p:sp>
      <p:sp>
        <p:nvSpPr>
          <p:cNvPr id="29" name="object 29"/>
          <p:cNvSpPr/>
          <p:nvPr/>
        </p:nvSpPr>
        <p:spPr>
          <a:xfrm>
            <a:off x="1180239" y="6141283"/>
            <a:ext cx="5736458" cy="483598"/>
          </a:xfrm>
          <a:custGeom>
            <a:avLst/>
            <a:gdLst/>
            <a:ahLst/>
            <a:cxnLst/>
            <a:rect l="l" t="t" r="r" b="b"/>
            <a:pathLst>
              <a:path w="6721475" h="378460">
                <a:moveTo>
                  <a:pt x="6531914" y="0"/>
                </a:moveTo>
                <a:lnTo>
                  <a:pt x="188988" y="0"/>
                </a:lnTo>
                <a:lnTo>
                  <a:pt x="138750" y="6751"/>
                </a:lnTo>
                <a:lnTo>
                  <a:pt x="93605" y="25804"/>
                </a:lnTo>
                <a:lnTo>
                  <a:pt x="55356" y="55356"/>
                </a:lnTo>
                <a:lnTo>
                  <a:pt x="25804" y="93605"/>
                </a:lnTo>
                <a:lnTo>
                  <a:pt x="6751" y="138750"/>
                </a:lnTo>
                <a:lnTo>
                  <a:pt x="0" y="188988"/>
                </a:lnTo>
                <a:lnTo>
                  <a:pt x="6751" y="239231"/>
                </a:lnTo>
                <a:lnTo>
                  <a:pt x="25804" y="284377"/>
                </a:lnTo>
                <a:lnTo>
                  <a:pt x="55356" y="322626"/>
                </a:lnTo>
                <a:lnTo>
                  <a:pt x="93605" y="352176"/>
                </a:lnTo>
                <a:lnTo>
                  <a:pt x="138750" y="371226"/>
                </a:lnTo>
                <a:lnTo>
                  <a:pt x="188988" y="377977"/>
                </a:lnTo>
                <a:lnTo>
                  <a:pt x="6531914" y="377977"/>
                </a:lnTo>
                <a:lnTo>
                  <a:pt x="6582157" y="371226"/>
                </a:lnTo>
                <a:lnTo>
                  <a:pt x="6627303" y="352176"/>
                </a:lnTo>
                <a:lnTo>
                  <a:pt x="6665552" y="322626"/>
                </a:lnTo>
                <a:lnTo>
                  <a:pt x="6695102" y="284377"/>
                </a:lnTo>
                <a:lnTo>
                  <a:pt x="6714153" y="239231"/>
                </a:lnTo>
                <a:lnTo>
                  <a:pt x="6720903" y="188988"/>
                </a:lnTo>
                <a:lnTo>
                  <a:pt x="6714153" y="138750"/>
                </a:lnTo>
                <a:lnTo>
                  <a:pt x="6695102" y="93605"/>
                </a:lnTo>
                <a:lnTo>
                  <a:pt x="6665552" y="55356"/>
                </a:lnTo>
                <a:lnTo>
                  <a:pt x="6627303" y="25804"/>
                </a:lnTo>
                <a:lnTo>
                  <a:pt x="6582157" y="6751"/>
                </a:lnTo>
                <a:lnTo>
                  <a:pt x="6531914" y="0"/>
                </a:lnTo>
                <a:close/>
              </a:path>
            </a:pathLst>
          </a:custGeom>
          <a:solidFill>
            <a:srgbClr val="F55E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457907" y="6237695"/>
            <a:ext cx="5188088" cy="305212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en-US" sz="1900" b="1" spc="-114">
                <a:solidFill>
                  <a:srgbClr val="FFFFFF"/>
                </a:solidFill>
                <a:latin typeface="Verdana"/>
                <a:cs typeface="Verdana"/>
              </a:rPr>
              <a:t>INSTOCKRX </a:t>
            </a:r>
            <a:r>
              <a:rPr sz="1900" b="1" spc="-405">
                <a:solidFill>
                  <a:srgbClr val="FFFFFF"/>
                </a:solidFill>
                <a:latin typeface="Verdana"/>
                <a:cs typeface="Verdana"/>
              </a:rPr>
              <a:t>–</a:t>
            </a:r>
            <a:r>
              <a:rPr sz="1900" b="1" spc="-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1900" b="1" spc="-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900" b="1" spc="-20">
                <a:solidFill>
                  <a:srgbClr val="FFFFFF"/>
                </a:solidFill>
                <a:latin typeface="Verdana"/>
                <a:cs typeface="Verdana"/>
              </a:rPr>
              <a:t>WHY</a:t>
            </a:r>
            <a:r>
              <a:rPr lang="en-US" sz="1900" b="1" spc="-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1900" b="1" spc="-10">
                <a:solidFill>
                  <a:srgbClr val="FFFFFF"/>
                </a:solidFill>
                <a:latin typeface="Verdana"/>
                <a:cs typeface="Verdana"/>
              </a:rPr>
              <a:t>ARE WE BETTER?</a:t>
            </a:r>
            <a:endParaRPr sz="1900">
              <a:latin typeface="Verdana"/>
              <a:cs typeface="Verdan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33357" y="9113575"/>
            <a:ext cx="3512185" cy="5861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650" b="1" spc="-275">
                <a:solidFill>
                  <a:srgbClr val="FFFFFF"/>
                </a:solidFill>
                <a:latin typeface="Tahoma"/>
                <a:cs typeface="Tahoma"/>
              </a:rPr>
              <a:t>(813)</a:t>
            </a:r>
            <a:r>
              <a:rPr sz="3650" b="1" spc="12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650" b="1" spc="-270">
                <a:solidFill>
                  <a:srgbClr val="FFFFFF"/>
                </a:solidFill>
                <a:latin typeface="Tahoma"/>
                <a:cs typeface="Tahoma"/>
              </a:rPr>
              <a:t>213-</a:t>
            </a:r>
            <a:r>
              <a:rPr sz="3650" b="1" spc="85">
                <a:solidFill>
                  <a:srgbClr val="FFFFFF"/>
                </a:solidFill>
                <a:latin typeface="Tahoma"/>
                <a:cs typeface="Tahoma"/>
              </a:rPr>
              <a:t>4945</a:t>
            </a:r>
            <a:endParaRPr sz="3650">
              <a:latin typeface="Tahoma"/>
              <a:cs typeface="Tahom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272739" y="9079355"/>
            <a:ext cx="2064385" cy="635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225" marR="5080" indent="-10160">
              <a:lnSpc>
                <a:spcPct val="133500"/>
              </a:lnSpc>
              <a:spcBef>
                <a:spcPts val="95"/>
              </a:spcBef>
            </a:pPr>
            <a:r>
              <a:rPr sz="1500" spc="-10">
                <a:solidFill>
                  <a:srgbClr val="FFFFFF"/>
                </a:solidFill>
                <a:latin typeface="Verdana"/>
                <a:cs typeface="Verdana"/>
                <a:hlinkClick r:id="rId3"/>
              </a:rPr>
              <a:t>info@InStockRx.com</a:t>
            </a:r>
            <a:r>
              <a:rPr sz="1500" spc="-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00" spc="-10">
                <a:solidFill>
                  <a:srgbClr val="FFFFFF"/>
                </a:solidFill>
                <a:latin typeface="Verdana"/>
                <a:cs typeface="Verdana"/>
                <a:hlinkClick r:id="rId4"/>
              </a:rPr>
              <a:t>www.instockrx.com</a:t>
            </a:r>
            <a:endParaRPr sz="1500">
              <a:latin typeface="Verdana"/>
              <a:cs typeface="Verdana"/>
            </a:endParaRPr>
          </a:p>
        </p:txBody>
      </p:sp>
      <p:pic>
        <p:nvPicPr>
          <p:cNvPr id="34" name="object 3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835612" y="9203873"/>
            <a:ext cx="224726" cy="178460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835830" y="9473041"/>
            <a:ext cx="223050" cy="223075"/>
          </a:xfrm>
          <a:prstGeom prst="rect">
            <a:avLst/>
          </a:prstGeom>
        </p:spPr>
      </p:pic>
      <p:sp>
        <p:nvSpPr>
          <p:cNvPr id="36" name="object 36"/>
          <p:cNvSpPr/>
          <p:nvPr/>
        </p:nvSpPr>
        <p:spPr>
          <a:xfrm>
            <a:off x="448152" y="9261175"/>
            <a:ext cx="273050" cy="342900"/>
          </a:xfrm>
          <a:custGeom>
            <a:avLst/>
            <a:gdLst/>
            <a:ahLst/>
            <a:cxnLst/>
            <a:rect l="l" t="t" r="r" b="b"/>
            <a:pathLst>
              <a:path w="273050" h="342900">
                <a:moveTo>
                  <a:pt x="62809" y="0"/>
                </a:moveTo>
                <a:lnTo>
                  <a:pt x="37211" y="7704"/>
                </a:lnTo>
                <a:lnTo>
                  <a:pt x="17469" y="26284"/>
                </a:lnTo>
                <a:lnTo>
                  <a:pt x="5622" y="54340"/>
                </a:lnTo>
                <a:lnTo>
                  <a:pt x="0" y="101984"/>
                </a:lnTo>
                <a:lnTo>
                  <a:pt x="3952" y="148616"/>
                </a:lnTo>
                <a:lnTo>
                  <a:pt x="16718" y="193032"/>
                </a:lnTo>
                <a:lnTo>
                  <a:pt x="37535" y="234028"/>
                </a:lnTo>
                <a:lnTo>
                  <a:pt x="65644" y="270400"/>
                </a:lnTo>
                <a:lnTo>
                  <a:pt x="100282" y="300944"/>
                </a:lnTo>
                <a:lnTo>
                  <a:pt x="140688" y="324457"/>
                </a:lnTo>
                <a:lnTo>
                  <a:pt x="186101" y="339735"/>
                </a:lnTo>
                <a:lnTo>
                  <a:pt x="215324" y="342798"/>
                </a:lnTo>
                <a:lnTo>
                  <a:pt x="238189" y="336847"/>
                </a:lnTo>
                <a:lnTo>
                  <a:pt x="255708" y="321345"/>
                </a:lnTo>
                <a:lnTo>
                  <a:pt x="268893" y="295755"/>
                </a:lnTo>
                <a:lnTo>
                  <a:pt x="272550" y="281885"/>
                </a:lnTo>
                <a:lnTo>
                  <a:pt x="271547" y="271131"/>
                </a:lnTo>
                <a:lnTo>
                  <a:pt x="229561" y="240304"/>
                </a:lnTo>
                <a:lnTo>
                  <a:pt x="180971" y="237704"/>
                </a:lnTo>
                <a:lnTo>
                  <a:pt x="151176" y="259267"/>
                </a:lnTo>
                <a:lnTo>
                  <a:pt x="145817" y="258759"/>
                </a:lnTo>
                <a:lnTo>
                  <a:pt x="112810" y="231636"/>
                </a:lnTo>
                <a:lnTo>
                  <a:pt x="75485" y="176168"/>
                </a:lnTo>
                <a:lnTo>
                  <a:pt x="63446" y="134861"/>
                </a:lnTo>
                <a:lnTo>
                  <a:pt x="64696" y="128340"/>
                </a:lnTo>
                <a:lnTo>
                  <a:pt x="68584" y="123071"/>
                </a:lnTo>
                <a:lnTo>
                  <a:pt x="93364" y="107229"/>
                </a:lnTo>
                <a:lnTo>
                  <a:pt x="106331" y="92913"/>
                </a:lnTo>
                <a:lnTo>
                  <a:pt x="112971" y="75011"/>
                </a:lnTo>
                <a:lnTo>
                  <a:pt x="111972" y="52880"/>
                </a:lnTo>
                <a:lnTo>
                  <a:pt x="111617" y="39208"/>
                </a:lnTo>
                <a:lnTo>
                  <a:pt x="92223" y="4569"/>
                </a:lnTo>
                <a:lnTo>
                  <a:pt x="628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object 3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22513" y="9278385"/>
            <a:ext cx="146373" cy="158120"/>
          </a:xfrm>
          <a:prstGeom prst="rect">
            <a:avLst/>
          </a:prstGeom>
        </p:spPr>
      </p:pic>
      <p:sp>
        <p:nvSpPr>
          <p:cNvPr id="38" name="object 38"/>
          <p:cNvSpPr/>
          <p:nvPr/>
        </p:nvSpPr>
        <p:spPr>
          <a:xfrm>
            <a:off x="4579993" y="9116183"/>
            <a:ext cx="0" cy="694055"/>
          </a:xfrm>
          <a:custGeom>
            <a:avLst/>
            <a:gdLst/>
            <a:ahLst/>
            <a:cxnLst/>
            <a:rect l="l" t="t" r="r" b="b"/>
            <a:pathLst>
              <a:path h="694054">
                <a:moveTo>
                  <a:pt x="0" y="0"/>
                </a:moveTo>
                <a:lnTo>
                  <a:pt x="0" y="693483"/>
                </a:lnTo>
              </a:path>
            </a:pathLst>
          </a:custGeom>
          <a:ln w="1333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0" name="object 4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492295" y="-461796"/>
            <a:ext cx="4098721" cy="3246954"/>
          </a:xfrm>
          <a:prstGeom prst="rect">
            <a:avLst/>
          </a:prstGeom>
        </p:spPr>
      </p:pic>
      <p:sp>
        <p:nvSpPr>
          <p:cNvPr id="44" name="object 44"/>
          <p:cNvSpPr/>
          <p:nvPr/>
        </p:nvSpPr>
        <p:spPr>
          <a:xfrm>
            <a:off x="1274005" y="6938186"/>
            <a:ext cx="478595" cy="529412"/>
          </a:xfrm>
          <a:custGeom>
            <a:avLst/>
            <a:gdLst/>
            <a:ahLst/>
            <a:cxnLst/>
            <a:rect l="l" t="t" r="r" b="b"/>
            <a:pathLst>
              <a:path w="390525" h="444500">
                <a:moveTo>
                  <a:pt x="2578" y="402589"/>
                </a:moveTo>
                <a:lnTo>
                  <a:pt x="0" y="408939"/>
                </a:lnTo>
                <a:lnTo>
                  <a:pt x="1536" y="422909"/>
                </a:lnTo>
                <a:lnTo>
                  <a:pt x="1168" y="426719"/>
                </a:lnTo>
                <a:lnTo>
                  <a:pt x="1231" y="444499"/>
                </a:lnTo>
                <a:lnTo>
                  <a:pt x="381373" y="444499"/>
                </a:lnTo>
                <a:lnTo>
                  <a:pt x="388223" y="443229"/>
                </a:lnTo>
                <a:lnTo>
                  <a:pt x="390191" y="435609"/>
                </a:lnTo>
                <a:lnTo>
                  <a:pt x="390244" y="431799"/>
                </a:lnTo>
                <a:lnTo>
                  <a:pt x="14986" y="431799"/>
                </a:lnTo>
                <a:lnTo>
                  <a:pt x="14986" y="417829"/>
                </a:lnTo>
                <a:lnTo>
                  <a:pt x="390342" y="417829"/>
                </a:lnTo>
                <a:lnTo>
                  <a:pt x="390299" y="414019"/>
                </a:lnTo>
                <a:lnTo>
                  <a:pt x="388842" y="407669"/>
                </a:lnTo>
                <a:lnTo>
                  <a:pt x="384584" y="403859"/>
                </a:lnTo>
                <a:lnTo>
                  <a:pt x="15341" y="403859"/>
                </a:lnTo>
                <a:lnTo>
                  <a:pt x="2578" y="402589"/>
                </a:lnTo>
                <a:close/>
              </a:path>
              <a:path w="390525" h="444500">
                <a:moveTo>
                  <a:pt x="390342" y="417829"/>
                </a:moveTo>
                <a:lnTo>
                  <a:pt x="376453" y="417829"/>
                </a:lnTo>
                <a:lnTo>
                  <a:pt x="376453" y="431799"/>
                </a:lnTo>
                <a:lnTo>
                  <a:pt x="390244" y="431799"/>
                </a:lnTo>
                <a:lnTo>
                  <a:pt x="390342" y="417829"/>
                </a:lnTo>
                <a:close/>
              </a:path>
              <a:path w="390525" h="444500">
                <a:moveTo>
                  <a:pt x="198374" y="0"/>
                </a:moveTo>
                <a:lnTo>
                  <a:pt x="193052" y="0"/>
                </a:lnTo>
                <a:lnTo>
                  <a:pt x="105689" y="60959"/>
                </a:lnTo>
                <a:lnTo>
                  <a:pt x="17957" y="119379"/>
                </a:lnTo>
                <a:lnTo>
                  <a:pt x="15125" y="124459"/>
                </a:lnTo>
                <a:lnTo>
                  <a:pt x="15241" y="167639"/>
                </a:lnTo>
                <a:lnTo>
                  <a:pt x="15341" y="403859"/>
                </a:lnTo>
                <a:lnTo>
                  <a:pt x="29133" y="403859"/>
                </a:lnTo>
                <a:lnTo>
                  <a:pt x="29023" y="401319"/>
                </a:lnTo>
                <a:lnTo>
                  <a:pt x="28968" y="400049"/>
                </a:lnTo>
                <a:lnTo>
                  <a:pt x="28625" y="396239"/>
                </a:lnTo>
                <a:lnTo>
                  <a:pt x="28524" y="133349"/>
                </a:lnTo>
                <a:lnTo>
                  <a:pt x="29057" y="128269"/>
                </a:lnTo>
                <a:lnTo>
                  <a:pt x="113898" y="71119"/>
                </a:lnTo>
                <a:lnTo>
                  <a:pt x="193725" y="16509"/>
                </a:lnTo>
                <a:lnTo>
                  <a:pt x="194729" y="16509"/>
                </a:lnTo>
                <a:lnTo>
                  <a:pt x="196748" y="15239"/>
                </a:lnTo>
                <a:lnTo>
                  <a:pt x="219074" y="15239"/>
                </a:lnTo>
                <a:lnTo>
                  <a:pt x="213873" y="11429"/>
                </a:lnTo>
                <a:lnTo>
                  <a:pt x="205536" y="5079"/>
                </a:lnTo>
                <a:lnTo>
                  <a:pt x="198374" y="0"/>
                </a:lnTo>
                <a:close/>
              </a:path>
              <a:path w="390525" h="444500">
                <a:moveTo>
                  <a:pt x="44488" y="312419"/>
                </a:moveTo>
                <a:lnTo>
                  <a:pt x="42748" y="318769"/>
                </a:lnTo>
                <a:lnTo>
                  <a:pt x="43014" y="327659"/>
                </a:lnTo>
                <a:lnTo>
                  <a:pt x="43098" y="332739"/>
                </a:lnTo>
                <a:lnTo>
                  <a:pt x="43167" y="396239"/>
                </a:lnTo>
                <a:lnTo>
                  <a:pt x="42862" y="400049"/>
                </a:lnTo>
                <a:lnTo>
                  <a:pt x="42799" y="401319"/>
                </a:lnTo>
                <a:lnTo>
                  <a:pt x="42735" y="402589"/>
                </a:lnTo>
                <a:lnTo>
                  <a:pt x="42671" y="403859"/>
                </a:lnTo>
                <a:lnTo>
                  <a:pt x="56845" y="403859"/>
                </a:lnTo>
                <a:lnTo>
                  <a:pt x="56845" y="327659"/>
                </a:lnTo>
                <a:lnTo>
                  <a:pt x="251019" y="327659"/>
                </a:lnTo>
                <a:lnTo>
                  <a:pt x="251017" y="322579"/>
                </a:lnTo>
                <a:lnTo>
                  <a:pt x="248877" y="314959"/>
                </a:lnTo>
                <a:lnTo>
                  <a:pt x="241043" y="313689"/>
                </a:lnTo>
                <a:lnTo>
                  <a:pt x="56121" y="313689"/>
                </a:lnTo>
                <a:lnTo>
                  <a:pt x="44488" y="312419"/>
                </a:lnTo>
                <a:close/>
              </a:path>
              <a:path w="390525" h="444500">
                <a:moveTo>
                  <a:pt x="154774" y="327659"/>
                </a:moveTo>
                <a:lnTo>
                  <a:pt x="139471" y="327659"/>
                </a:lnTo>
                <a:lnTo>
                  <a:pt x="139471" y="403859"/>
                </a:lnTo>
                <a:lnTo>
                  <a:pt x="154774" y="403859"/>
                </a:lnTo>
                <a:lnTo>
                  <a:pt x="154774" y="327659"/>
                </a:lnTo>
                <a:close/>
              </a:path>
              <a:path w="390525" h="444500">
                <a:moveTo>
                  <a:pt x="251019" y="327659"/>
                </a:moveTo>
                <a:lnTo>
                  <a:pt x="236855" y="327659"/>
                </a:lnTo>
                <a:lnTo>
                  <a:pt x="236855" y="403859"/>
                </a:lnTo>
                <a:lnTo>
                  <a:pt x="251053" y="403859"/>
                </a:lnTo>
                <a:lnTo>
                  <a:pt x="251019" y="327659"/>
                </a:lnTo>
                <a:close/>
              </a:path>
              <a:path w="390525" h="444500">
                <a:moveTo>
                  <a:pt x="335457" y="209549"/>
                </a:moveTo>
                <a:lnTo>
                  <a:pt x="320497" y="209549"/>
                </a:lnTo>
                <a:lnTo>
                  <a:pt x="320497" y="403859"/>
                </a:lnTo>
                <a:lnTo>
                  <a:pt x="335457" y="403859"/>
                </a:lnTo>
                <a:lnTo>
                  <a:pt x="335457" y="209549"/>
                </a:lnTo>
                <a:close/>
              </a:path>
              <a:path w="390525" h="444500">
                <a:moveTo>
                  <a:pt x="376198" y="125729"/>
                </a:moveTo>
                <a:lnTo>
                  <a:pt x="359663" y="125729"/>
                </a:lnTo>
                <a:lnTo>
                  <a:pt x="360984" y="129539"/>
                </a:lnTo>
                <a:lnTo>
                  <a:pt x="362724" y="132079"/>
                </a:lnTo>
                <a:lnTo>
                  <a:pt x="362635" y="401319"/>
                </a:lnTo>
                <a:lnTo>
                  <a:pt x="362191" y="402589"/>
                </a:lnTo>
                <a:lnTo>
                  <a:pt x="361695" y="403859"/>
                </a:lnTo>
                <a:lnTo>
                  <a:pt x="376097" y="403859"/>
                </a:lnTo>
                <a:lnTo>
                  <a:pt x="376198" y="125729"/>
                </a:lnTo>
                <a:close/>
              </a:path>
              <a:path w="390525" h="444500">
                <a:moveTo>
                  <a:pt x="98628" y="327659"/>
                </a:moveTo>
                <a:lnTo>
                  <a:pt x="84505" y="327659"/>
                </a:lnTo>
                <a:lnTo>
                  <a:pt x="84473" y="336549"/>
                </a:lnTo>
                <a:lnTo>
                  <a:pt x="84342" y="341629"/>
                </a:lnTo>
                <a:lnTo>
                  <a:pt x="84277" y="344169"/>
                </a:lnTo>
                <a:lnTo>
                  <a:pt x="84855" y="360679"/>
                </a:lnTo>
                <a:lnTo>
                  <a:pt x="84899" y="361949"/>
                </a:lnTo>
                <a:lnTo>
                  <a:pt x="88925" y="364489"/>
                </a:lnTo>
                <a:lnTo>
                  <a:pt x="102933" y="356869"/>
                </a:lnTo>
                <a:lnTo>
                  <a:pt x="107289" y="355599"/>
                </a:lnTo>
                <a:lnTo>
                  <a:pt x="125886" y="355599"/>
                </a:lnTo>
                <a:lnTo>
                  <a:pt x="126214" y="344169"/>
                </a:lnTo>
                <a:lnTo>
                  <a:pt x="126218" y="341629"/>
                </a:lnTo>
                <a:lnTo>
                  <a:pt x="98628" y="341629"/>
                </a:lnTo>
                <a:lnTo>
                  <a:pt x="98628" y="327659"/>
                </a:lnTo>
                <a:close/>
              </a:path>
              <a:path w="390525" h="444500">
                <a:moveTo>
                  <a:pt x="125886" y="355599"/>
                </a:moveTo>
                <a:lnTo>
                  <a:pt x="107289" y="355599"/>
                </a:lnTo>
                <a:lnTo>
                  <a:pt x="122008" y="364489"/>
                </a:lnTo>
                <a:lnTo>
                  <a:pt x="125704" y="361949"/>
                </a:lnTo>
                <a:lnTo>
                  <a:pt x="125741" y="360679"/>
                </a:lnTo>
                <a:lnTo>
                  <a:pt x="125850" y="356869"/>
                </a:lnTo>
                <a:lnTo>
                  <a:pt x="125886" y="355599"/>
                </a:lnTo>
                <a:close/>
              </a:path>
              <a:path w="390525" h="444500">
                <a:moveTo>
                  <a:pt x="222923" y="355599"/>
                </a:moveTo>
                <a:lnTo>
                  <a:pt x="204685" y="355599"/>
                </a:lnTo>
                <a:lnTo>
                  <a:pt x="219481" y="364489"/>
                </a:lnTo>
                <a:lnTo>
                  <a:pt x="222732" y="361949"/>
                </a:lnTo>
                <a:lnTo>
                  <a:pt x="222770" y="360679"/>
                </a:lnTo>
                <a:lnTo>
                  <a:pt x="222885" y="356869"/>
                </a:lnTo>
                <a:lnTo>
                  <a:pt x="222923" y="355599"/>
                </a:lnTo>
                <a:close/>
              </a:path>
              <a:path w="390525" h="444500">
                <a:moveTo>
                  <a:pt x="200665" y="327659"/>
                </a:moveTo>
                <a:lnTo>
                  <a:pt x="181914" y="327659"/>
                </a:lnTo>
                <a:lnTo>
                  <a:pt x="181914" y="336549"/>
                </a:lnTo>
                <a:lnTo>
                  <a:pt x="181762" y="341629"/>
                </a:lnTo>
                <a:lnTo>
                  <a:pt x="181686" y="344169"/>
                </a:lnTo>
                <a:lnTo>
                  <a:pt x="182283" y="360679"/>
                </a:lnTo>
                <a:lnTo>
                  <a:pt x="186372" y="363219"/>
                </a:lnTo>
                <a:lnTo>
                  <a:pt x="200025" y="356869"/>
                </a:lnTo>
                <a:lnTo>
                  <a:pt x="204685" y="355599"/>
                </a:lnTo>
                <a:lnTo>
                  <a:pt x="222923" y="355599"/>
                </a:lnTo>
                <a:lnTo>
                  <a:pt x="223266" y="344169"/>
                </a:lnTo>
                <a:lnTo>
                  <a:pt x="223202" y="341629"/>
                </a:lnTo>
                <a:lnTo>
                  <a:pt x="196126" y="341629"/>
                </a:lnTo>
                <a:lnTo>
                  <a:pt x="195142" y="332739"/>
                </a:lnTo>
                <a:lnTo>
                  <a:pt x="196284" y="328929"/>
                </a:lnTo>
                <a:lnTo>
                  <a:pt x="200665" y="327659"/>
                </a:lnTo>
                <a:close/>
              </a:path>
              <a:path w="390525" h="444500">
                <a:moveTo>
                  <a:pt x="126060" y="327659"/>
                </a:moveTo>
                <a:lnTo>
                  <a:pt x="111544" y="327659"/>
                </a:lnTo>
                <a:lnTo>
                  <a:pt x="111544" y="341629"/>
                </a:lnTo>
                <a:lnTo>
                  <a:pt x="126218" y="341629"/>
                </a:lnTo>
                <a:lnTo>
                  <a:pt x="126091" y="336549"/>
                </a:lnTo>
                <a:lnTo>
                  <a:pt x="126060" y="327659"/>
                </a:lnTo>
                <a:close/>
              </a:path>
              <a:path w="390525" h="444500">
                <a:moveTo>
                  <a:pt x="223075" y="327659"/>
                </a:moveTo>
                <a:lnTo>
                  <a:pt x="209397" y="327659"/>
                </a:lnTo>
                <a:lnTo>
                  <a:pt x="209397" y="341629"/>
                </a:lnTo>
                <a:lnTo>
                  <a:pt x="223202" y="341629"/>
                </a:lnTo>
                <a:lnTo>
                  <a:pt x="223075" y="336549"/>
                </a:lnTo>
                <a:lnTo>
                  <a:pt x="223075" y="327659"/>
                </a:lnTo>
                <a:close/>
              </a:path>
              <a:path w="390525" h="444500">
                <a:moveTo>
                  <a:pt x="71119" y="209549"/>
                </a:moveTo>
                <a:lnTo>
                  <a:pt x="56121" y="209549"/>
                </a:lnTo>
                <a:lnTo>
                  <a:pt x="56121" y="313689"/>
                </a:lnTo>
                <a:lnTo>
                  <a:pt x="98894" y="313689"/>
                </a:lnTo>
                <a:lnTo>
                  <a:pt x="98894" y="312419"/>
                </a:lnTo>
                <a:lnTo>
                  <a:pt x="71119" y="312419"/>
                </a:lnTo>
                <a:lnTo>
                  <a:pt x="71119" y="209549"/>
                </a:lnTo>
                <a:close/>
              </a:path>
              <a:path w="390525" h="444500">
                <a:moveTo>
                  <a:pt x="194859" y="237489"/>
                </a:moveTo>
                <a:lnTo>
                  <a:pt x="181305" y="237489"/>
                </a:lnTo>
                <a:lnTo>
                  <a:pt x="181305" y="313689"/>
                </a:lnTo>
                <a:lnTo>
                  <a:pt x="195211" y="313689"/>
                </a:lnTo>
                <a:lnTo>
                  <a:pt x="195211" y="250189"/>
                </a:lnTo>
                <a:lnTo>
                  <a:pt x="194859" y="237489"/>
                </a:lnTo>
                <a:close/>
              </a:path>
              <a:path w="390525" h="444500">
                <a:moveTo>
                  <a:pt x="183794" y="223519"/>
                </a:moveTo>
                <a:lnTo>
                  <a:pt x="84518" y="223519"/>
                </a:lnTo>
                <a:lnTo>
                  <a:pt x="84467" y="306069"/>
                </a:lnTo>
                <a:lnTo>
                  <a:pt x="84188" y="308609"/>
                </a:lnTo>
                <a:lnTo>
                  <a:pt x="84023" y="312419"/>
                </a:lnTo>
                <a:lnTo>
                  <a:pt x="98894" y="312419"/>
                </a:lnTo>
                <a:lnTo>
                  <a:pt x="98894" y="237489"/>
                </a:lnTo>
                <a:lnTo>
                  <a:pt x="194859" y="237489"/>
                </a:lnTo>
                <a:lnTo>
                  <a:pt x="194788" y="234949"/>
                </a:lnTo>
                <a:lnTo>
                  <a:pt x="191828" y="227329"/>
                </a:lnTo>
                <a:lnTo>
                  <a:pt x="183794" y="223519"/>
                </a:lnTo>
                <a:close/>
              </a:path>
              <a:path w="390525" h="444500">
                <a:moveTo>
                  <a:pt x="140030" y="237489"/>
                </a:moveTo>
                <a:lnTo>
                  <a:pt x="126530" y="237489"/>
                </a:lnTo>
                <a:lnTo>
                  <a:pt x="126435" y="250189"/>
                </a:lnTo>
                <a:lnTo>
                  <a:pt x="126364" y="253999"/>
                </a:lnTo>
                <a:lnTo>
                  <a:pt x="126663" y="265429"/>
                </a:lnTo>
                <a:lnTo>
                  <a:pt x="126697" y="266699"/>
                </a:lnTo>
                <a:lnTo>
                  <a:pt x="126796" y="270509"/>
                </a:lnTo>
                <a:lnTo>
                  <a:pt x="130479" y="273049"/>
                </a:lnTo>
                <a:lnTo>
                  <a:pt x="144741" y="265429"/>
                </a:lnTo>
                <a:lnTo>
                  <a:pt x="167488" y="265429"/>
                </a:lnTo>
                <a:lnTo>
                  <a:pt x="167456" y="251459"/>
                </a:lnTo>
                <a:lnTo>
                  <a:pt x="140030" y="251459"/>
                </a:lnTo>
                <a:lnTo>
                  <a:pt x="140030" y="237489"/>
                </a:lnTo>
                <a:close/>
              </a:path>
              <a:path w="390525" h="444500">
                <a:moveTo>
                  <a:pt x="167488" y="265429"/>
                </a:moveTo>
                <a:lnTo>
                  <a:pt x="144741" y="265429"/>
                </a:lnTo>
                <a:lnTo>
                  <a:pt x="149834" y="266699"/>
                </a:lnTo>
                <a:lnTo>
                  <a:pt x="163309" y="273049"/>
                </a:lnTo>
                <a:lnTo>
                  <a:pt x="167500" y="270509"/>
                </a:lnTo>
                <a:lnTo>
                  <a:pt x="167488" y="265429"/>
                </a:lnTo>
                <a:close/>
              </a:path>
              <a:path w="390525" h="444500">
                <a:moveTo>
                  <a:pt x="167424" y="237489"/>
                </a:moveTo>
                <a:lnTo>
                  <a:pt x="153708" y="237489"/>
                </a:lnTo>
                <a:lnTo>
                  <a:pt x="153708" y="251459"/>
                </a:lnTo>
                <a:lnTo>
                  <a:pt x="167456" y="251459"/>
                </a:lnTo>
                <a:lnTo>
                  <a:pt x="167424" y="237489"/>
                </a:lnTo>
                <a:close/>
              </a:path>
              <a:path w="390525" h="444500">
                <a:moveTo>
                  <a:pt x="338379" y="167639"/>
                </a:moveTo>
                <a:lnTo>
                  <a:pt x="43230" y="167639"/>
                </a:lnTo>
                <a:lnTo>
                  <a:pt x="43180" y="186689"/>
                </a:lnTo>
                <a:lnTo>
                  <a:pt x="43425" y="189229"/>
                </a:lnTo>
                <a:lnTo>
                  <a:pt x="43548" y="190499"/>
                </a:lnTo>
                <a:lnTo>
                  <a:pt x="42176" y="204469"/>
                </a:lnTo>
                <a:lnTo>
                  <a:pt x="44945" y="210819"/>
                </a:lnTo>
                <a:lnTo>
                  <a:pt x="56121" y="209549"/>
                </a:lnTo>
                <a:lnTo>
                  <a:pt x="346651" y="209549"/>
                </a:lnTo>
                <a:lnTo>
                  <a:pt x="348653" y="204469"/>
                </a:lnTo>
                <a:lnTo>
                  <a:pt x="348386" y="195579"/>
                </a:lnTo>
                <a:lnTo>
                  <a:pt x="348374" y="194309"/>
                </a:lnTo>
                <a:lnTo>
                  <a:pt x="56883" y="194309"/>
                </a:lnTo>
                <a:lnTo>
                  <a:pt x="56664" y="190499"/>
                </a:lnTo>
                <a:lnTo>
                  <a:pt x="56565" y="185419"/>
                </a:lnTo>
                <a:lnTo>
                  <a:pt x="56756" y="184149"/>
                </a:lnTo>
                <a:lnTo>
                  <a:pt x="56883" y="181609"/>
                </a:lnTo>
                <a:lnTo>
                  <a:pt x="348259" y="181609"/>
                </a:lnTo>
                <a:lnTo>
                  <a:pt x="348224" y="177799"/>
                </a:lnTo>
                <a:lnTo>
                  <a:pt x="346289" y="170179"/>
                </a:lnTo>
                <a:lnTo>
                  <a:pt x="338379" y="167639"/>
                </a:lnTo>
                <a:close/>
              </a:path>
              <a:path w="390525" h="444500">
                <a:moveTo>
                  <a:pt x="346651" y="209549"/>
                </a:moveTo>
                <a:lnTo>
                  <a:pt x="335457" y="209549"/>
                </a:lnTo>
                <a:lnTo>
                  <a:pt x="346151" y="210819"/>
                </a:lnTo>
                <a:lnTo>
                  <a:pt x="346651" y="209549"/>
                </a:lnTo>
                <a:close/>
              </a:path>
              <a:path w="390525" h="444500">
                <a:moveTo>
                  <a:pt x="348259" y="181609"/>
                </a:moveTo>
                <a:lnTo>
                  <a:pt x="334238" y="181609"/>
                </a:lnTo>
                <a:lnTo>
                  <a:pt x="334238" y="194309"/>
                </a:lnTo>
                <a:lnTo>
                  <a:pt x="348374" y="194309"/>
                </a:lnTo>
                <a:lnTo>
                  <a:pt x="348259" y="181609"/>
                </a:lnTo>
                <a:close/>
              </a:path>
              <a:path w="390525" h="444500">
                <a:moveTo>
                  <a:pt x="290566" y="133349"/>
                </a:moveTo>
                <a:lnTo>
                  <a:pt x="276186" y="133349"/>
                </a:lnTo>
                <a:lnTo>
                  <a:pt x="277709" y="138429"/>
                </a:lnTo>
                <a:lnTo>
                  <a:pt x="277820" y="146049"/>
                </a:lnTo>
                <a:lnTo>
                  <a:pt x="279839" y="151129"/>
                </a:lnTo>
                <a:lnTo>
                  <a:pt x="287083" y="153669"/>
                </a:lnTo>
                <a:lnTo>
                  <a:pt x="313626" y="153669"/>
                </a:lnTo>
                <a:lnTo>
                  <a:pt x="320400" y="151129"/>
                </a:lnTo>
                <a:lnTo>
                  <a:pt x="322281" y="146049"/>
                </a:lnTo>
                <a:lnTo>
                  <a:pt x="322169" y="142239"/>
                </a:lnTo>
                <a:lnTo>
                  <a:pt x="322095" y="139699"/>
                </a:lnTo>
                <a:lnTo>
                  <a:pt x="292671" y="139699"/>
                </a:lnTo>
                <a:lnTo>
                  <a:pt x="290566" y="133349"/>
                </a:lnTo>
                <a:close/>
              </a:path>
              <a:path w="390525" h="444500">
                <a:moveTo>
                  <a:pt x="219074" y="15239"/>
                </a:moveTo>
                <a:lnTo>
                  <a:pt x="196748" y="15239"/>
                </a:lnTo>
                <a:lnTo>
                  <a:pt x="244500" y="50800"/>
                </a:lnTo>
                <a:lnTo>
                  <a:pt x="242569" y="53339"/>
                </a:lnTo>
                <a:lnTo>
                  <a:pt x="242214" y="54609"/>
                </a:lnTo>
                <a:lnTo>
                  <a:pt x="230233" y="54609"/>
                </a:lnTo>
                <a:lnTo>
                  <a:pt x="225196" y="57150"/>
                </a:lnTo>
                <a:lnTo>
                  <a:pt x="224016" y="63500"/>
                </a:lnTo>
                <a:lnTo>
                  <a:pt x="224002" y="76200"/>
                </a:lnTo>
                <a:lnTo>
                  <a:pt x="224232" y="85089"/>
                </a:lnTo>
                <a:lnTo>
                  <a:pt x="224298" y="87629"/>
                </a:lnTo>
                <a:lnTo>
                  <a:pt x="226366" y="95250"/>
                </a:lnTo>
                <a:lnTo>
                  <a:pt x="231980" y="97789"/>
                </a:lnTo>
                <a:lnTo>
                  <a:pt x="242912" y="100329"/>
                </a:lnTo>
                <a:lnTo>
                  <a:pt x="243205" y="101600"/>
                </a:lnTo>
                <a:lnTo>
                  <a:pt x="236412" y="110489"/>
                </a:lnTo>
                <a:lnTo>
                  <a:pt x="234430" y="115569"/>
                </a:lnTo>
                <a:lnTo>
                  <a:pt x="237090" y="121919"/>
                </a:lnTo>
                <a:lnTo>
                  <a:pt x="244551" y="129539"/>
                </a:lnTo>
                <a:lnTo>
                  <a:pt x="246037" y="130809"/>
                </a:lnTo>
                <a:lnTo>
                  <a:pt x="246811" y="130809"/>
                </a:lnTo>
                <a:lnTo>
                  <a:pt x="255625" y="139699"/>
                </a:lnTo>
                <a:lnTo>
                  <a:pt x="260827" y="143509"/>
                </a:lnTo>
                <a:lnTo>
                  <a:pt x="266366" y="140969"/>
                </a:lnTo>
                <a:lnTo>
                  <a:pt x="276186" y="133349"/>
                </a:lnTo>
                <a:lnTo>
                  <a:pt x="290566" y="133349"/>
                </a:lnTo>
                <a:lnTo>
                  <a:pt x="288462" y="126999"/>
                </a:lnTo>
                <a:lnTo>
                  <a:pt x="261289" y="126999"/>
                </a:lnTo>
                <a:lnTo>
                  <a:pt x="252234" y="113029"/>
                </a:lnTo>
                <a:lnTo>
                  <a:pt x="257665" y="102869"/>
                </a:lnTo>
                <a:lnTo>
                  <a:pt x="257555" y="100329"/>
                </a:lnTo>
                <a:lnTo>
                  <a:pt x="257445" y="97789"/>
                </a:lnTo>
                <a:lnTo>
                  <a:pt x="257334" y="95250"/>
                </a:lnTo>
                <a:lnTo>
                  <a:pt x="257279" y="93979"/>
                </a:lnTo>
                <a:lnTo>
                  <a:pt x="250773" y="87629"/>
                </a:lnTo>
                <a:lnTo>
                  <a:pt x="237845" y="85089"/>
                </a:lnTo>
                <a:lnTo>
                  <a:pt x="237845" y="68579"/>
                </a:lnTo>
                <a:lnTo>
                  <a:pt x="255993" y="68579"/>
                </a:lnTo>
                <a:lnTo>
                  <a:pt x="257136" y="50800"/>
                </a:lnTo>
                <a:lnTo>
                  <a:pt x="254685" y="44450"/>
                </a:lnTo>
                <a:lnTo>
                  <a:pt x="253517" y="38100"/>
                </a:lnTo>
                <a:lnTo>
                  <a:pt x="250431" y="38100"/>
                </a:lnTo>
                <a:lnTo>
                  <a:pt x="257314" y="30479"/>
                </a:lnTo>
                <a:lnTo>
                  <a:pt x="240995" y="30479"/>
                </a:lnTo>
                <a:lnTo>
                  <a:pt x="231572" y="24129"/>
                </a:lnTo>
                <a:lnTo>
                  <a:pt x="222542" y="17779"/>
                </a:lnTo>
                <a:lnTo>
                  <a:pt x="219074" y="15239"/>
                </a:lnTo>
                <a:close/>
              </a:path>
              <a:path w="390525" h="444500">
                <a:moveTo>
                  <a:pt x="351281" y="134619"/>
                </a:moveTo>
                <a:lnTo>
                  <a:pt x="322668" y="134619"/>
                </a:lnTo>
                <a:lnTo>
                  <a:pt x="329107" y="137159"/>
                </a:lnTo>
                <a:lnTo>
                  <a:pt x="336384" y="142239"/>
                </a:lnTo>
                <a:lnTo>
                  <a:pt x="348157" y="139699"/>
                </a:lnTo>
                <a:lnTo>
                  <a:pt x="351281" y="134619"/>
                </a:lnTo>
                <a:close/>
              </a:path>
              <a:path w="390525" h="444500">
                <a:moveTo>
                  <a:pt x="323855" y="118109"/>
                </a:moveTo>
                <a:lnTo>
                  <a:pt x="317093" y="120649"/>
                </a:lnTo>
                <a:lnTo>
                  <a:pt x="308216" y="124459"/>
                </a:lnTo>
                <a:lnTo>
                  <a:pt x="309039" y="129539"/>
                </a:lnTo>
                <a:lnTo>
                  <a:pt x="308952" y="134619"/>
                </a:lnTo>
                <a:lnTo>
                  <a:pt x="308758" y="137159"/>
                </a:lnTo>
                <a:lnTo>
                  <a:pt x="308660" y="138429"/>
                </a:lnTo>
                <a:lnTo>
                  <a:pt x="292671" y="139699"/>
                </a:lnTo>
                <a:lnTo>
                  <a:pt x="322095" y="139699"/>
                </a:lnTo>
                <a:lnTo>
                  <a:pt x="322668" y="134619"/>
                </a:lnTo>
                <a:lnTo>
                  <a:pt x="351281" y="134619"/>
                </a:lnTo>
                <a:lnTo>
                  <a:pt x="352844" y="132079"/>
                </a:lnTo>
                <a:lnTo>
                  <a:pt x="358300" y="126999"/>
                </a:lnTo>
                <a:lnTo>
                  <a:pt x="337908" y="126999"/>
                </a:lnTo>
                <a:lnTo>
                  <a:pt x="333626" y="123189"/>
                </a:lnTo>
                <a:lnTo>
                  <a:pt x="329153" y="119379"/>
                </a:lnTo>
                <a:lnTo>
                  <a:pt x="323855" y="118109"/>
                </a:lnTo>
                <a:close/>
              </a:path>
              <a:path w="390525" h="444500">
                <a:moveTo>
                  <a:pt x="281452" y="119379"/>
                </a:moveTo>
                <a:lnTo>
                  <a:pt x="272627" y="119379"/>
                </a:lnTo>
                <a:lnTo>
                  <a:pt x="261289" y="126999"/>
                </a:lnTo>
                <a:lnTo>
                  <a:pt x="288462" y="126999"/>
                </a:lnTo>
                <a:lnTo>
                  <a:pt x="288041" y="125729"/>
                </a:lnTo>
                <a:lnTo>
                  <a:pt x="281452" y="119379"/>
                </a:lnTo>
                <a:close/>
              </a:path>
              <a:path w="390525" h="444500">
                <a:moveTo>
                  <a:pt x="357141" y="26669"/>
                </a:moveTo>
                <a:lnTo>
                  <a:pt x="338340" y="26669"/>
                </a:lnTo>
                <a:lnTo>
                  <a:pt x="349631" y="39369"/>
                </a:lnTo>
                <a:lnTo>
                  <a:pt x="345236" y="44450"/>
                </a:lnTo>
                <a:lnTo>
                  <a:pt x="338785" y="48259"/>
                </a:lnTo>
                <a:lnTo>
                  <a:pt x="347357" y="68579"/>
                </a:lnTo>
                <a:lnTo>
                  <a:pt x="362242" y="68579"/>
                </a:lnTo>
                <a:lnTo>
                  <a:pt x="362242" y="85089"/>
                </a:lnTo>
                <a:lnTo>
                  <a:pt x="354791" y="85089"/>
                </a:lnTo>
                <a:lnTo>
                  <a:pt x="348765" y="87629"/>
                </a:lnTo>
                <a:lnTo>
                  <a:pt x="344566" y="91439"/>
                </a:lnTo>
                <a:lnTo>
                  <a:pt x="342595" y="99059"/>
                </a:lnTo>
                <a:lnTo>
                  <a:pt x="342474" y="100329"/>
                </a:lnTo>
                <a:lnTo>
                  <a:pt x="342353" y="101600"/>
                </a:lnTo>
                <a:lnTo>
                  <a:pt x="342233" y="102869"/>
                </a:lnTo>
                <a:lnTo>
                  <a:pt x="342112" y="104139"/>
                </a:lnTo>
                <a:lnTo>
                  <a:pt x="345617" y="109219"/>
                </a:lnTo>
                <a:lnTo>
                  <a:pt x="348018" y="116839"/>
                </a:lnTo>
                <a:lnTo>
                  <a:pt x="337908" y="126999"/>
                </a:lnTo>
                <a:lnTo>
                  <a:pt x="358300" y="126999"/>
                </a:lnTo>
                <a:lnTo>
                  <a:pt x="359663" y="125729"/>
                </a:lnTo>
                <a:lnTo>
                  <a:pt x="376198" y="125729"/>
                </a:lnTo>
                <a:lnTo>
                  <a:pt x="376199" y="121919"/>
                </a:lnTo>
                <a:lnTo>
                  <a:pt x="363880" y="113029"/>
                </a:lnTo>
                <a:lnTo>
                  <a:pt x="360730" y="106679"/>
                </a:lnTo>
                <a:lnTo>
                  <a:pt x="356450" y="100329"/>
                </a:lnTo>
                <a:lnTo>
                  <a:pt x="367816" y="97789"/>
                </a:lnTo>
                <a:lnTo>
                  <a:pt x="373651" y="93979"/>
                </a:lnTo>
                <a:lnTo>
                  <a:pt x="375797" y="87629"/>
                </a:lnTo>
                <a:lnTo>
                  <a:pt x="376067" y="76200"/>
                </a:lnTo>
                <a:lnTo>
                  <a:pt x="375980" y="68579"/>
                </a:lnTo>
                <a:lnTo>
                  <a:pt x="375862" y="63500"/>
                </a:lnTo>
                <a:lnTo>
                  <a:pt x="375804" y="60959"/>
                </a:lnTo>
                <a:lnTo>
                  <a:pt x="373557" y="55879"/>
                </a:lnTo>
                <a:lnTo>
                  <a:pt x="368168" y="54609"/>
                </a:lnTo>
                <a:lnTo>
                  <a:pt x="357949" y="54609"/>
                </a:lnTo>
                <a:lnTo>
                  <a:pt x="357505" y="53339"/>
                </a:lnTo>
                <a:lnTo>
                  <a:pt x="357035" y="53339"/>
                </a:lnTo>
                <a:lnTo>
                  <a:pt x="363204" y="43179"/>
                </a:lnTo>
                <a:lnTo>
                  <a:pt x="364905" y="36829"/>
                </a:lnTo>
                <a:lnTo>
                  <a:pt x="361821" y="31750"/>
                </a:lnTo>
                <a:lnTo>
                  <a:pt x="357141" y="26669"/>
                </a:lnTo>
                <a:close/>
              </a:path>
              <a:path w="390525" h="444500">
                <a:moveTo>
                  <a:pt x="288684" y="26669"/>
                </a:moveTo>
                <a:lnTo>
                  <a:pt x="260756" y="26669"/>
                </a:lnTo>
                <a:lnTo>
                  <a:pt x="273041" y="34289"/>
                </a:lnTo>
                <a:lnTo>
                  <a:pt x="282040" y="34289"/>
                </a:lnTo>
                <a:lnTo>
                  <a:pt x="288311" y="27939"/>
                </a:lnTo>
                <a:lnTo>
                  <a:pt x="288684" y="26669"/>
                </a:lnTo>
                <a:close/>
              </a:path>
              <a:path w="390525" h="444500">
                <a:moveTo>
                  <a:pt x="322478" y="13969"/>
                </a:moveTo>
                <a:lnTo>
                  <a:pt x="308533" y="13969"/>
                </a:lnTo>
                <a:lnTo>
                  <a:pt x="308413" y="16509"/>
                </a:lnTo>
                <a:lnTo>
                  <a:pt x="308292" y="19050"/>
                </a:lnTo>
                <a:lnTo>
                  <a:pt x="308171" y="21589"/>
                </a:lnTo>
                <a:lnTo>
                  <a:pt x="308051" y="24129"/>
                </a:lnTo>
                <a:lnTo>
                  <a:pt x="309333" y="33019"/>
                </a:lnTo>
                <a:lnTo>
                  <a:pt x="326466" y="34289"/>
                </a:lnTo>
                <a:lnTo>
                  <a:pt x="332435" y="31750"/>
                </a:lnTo>
                <a:lnTo>
                  <a:pt x="338289" y="30479"/>
                </a:lnTo>
                <a:lnTo>
                  <a:pt x="338340" y="26669"/>
                </a:lnTo>
                <a:lnTo>
                  <a:pt x="357141" y="26669"/>
                </a:lnTo>
                <a:lnTo>
                  <a:pt x="353631" y="22859"/>
                </a:lnTo>
                <a:lnTo>
                  <a:pt x="351641" y="20319"/>
                </a:lnTo>
                <a:lnTo>
                  <a:pt x="322846" y="20319"/>
                </a:lnTo>
                <a:lnTo>
                  <a:pt x="322773" y="19050"/>
                </a:lnTo>
                <a:lnTo>
                  <a:pt x="322699" y="17779"/>
                </a:lnTo>
                <a:lnTo>
                  <a:pt x="322625" y="16509"/>
                </a:lnTo>
                <a:lnTo>
                  <a:pt x="322551" y="15239"/>
                </a:lnTo>
                <a:lnTo>
                  <a:pt x="322478" y="13969"/>
                </a:lnTo>
                <a:close/>
              </a:path>
              <a:path w="390525" h="444500">
                <a:moveTo>
                  <a:pt x="261585" y="10159"/>
                </a:moveTo>
                <a:lnTo>
                  <a:pt x="256912" y="12700"/>
                </a:lnTo>
                <a:lnTo>
                  <a:pt x="252234" y="16509"/>
                </a:lnTo>
                <a:lnTo>
                  <a:pt x="248729" y="21589"/>
                </a:lnTo>
                <a:lnTo>
                  <a:pt x="244919" y="25400"/>
                </a:lnTo>
                <a:lnTo>
                  <a:pt x="240995" y="30479"/>
                </a:lnTo>
                <a:lnTo>
                  <a:pt x="257314" y="30479"/>
                </a:lnTo>
                <a:lnTo>
                  <a:pt x="260756" y="26669"/>
                </a:lnTo>
                <a:lnTo>
                  <a:pt x="288684" y="26669"/>
                </a:lnTo>
                <a:lnTo>
                  <a:pt x="290551" y="20319"/>
                </a:lnTo>
                <a:lnTo>
                  <a:pt x="275628" y="20319"/>
                </a:lnTo>
                <a:lnTo>
                  <a:pt x="274129" y="19050"/>
                </a:lnTo>
                <a:lnTo>
                  <a:pt x="272288" y="17779"/>
                </a:lnTo>
                <a:lnTo>
                  <a:pt x="266300" y="11429"/>
                </a:lnTo>
                <a:lnTo>
                  <a:pt x="261585" y="10159"/>
                </a:lnTo>
                <a:close/>
              </a:path>
              <a:path w="390525" h="444500">
                <a:moveTo>
                  <a:pt x="315085" y="1269"/>
                </a:moveTo>
                <a:lnTo>
                  <a:pt x="285999" y="1269"/>
                </a:lnTo>
                <a:lnTo>
                  <a:pt x="280587" y="2539"/>
                </a:lnTo>
                <a:lnTo>
                  <a:pt x="278299" y="7619"/>
                </a:lnTo>
                <a:lnTo>
                  <a:pt x="278181" y="8889"/>
                </a:lnTo>
                <a:lnTo>
                  <a:pt x="278063" y="10159"/>
                </a:lnTo>
                <a:lnTo>
                  <a:pt x="277945" y="11429"/>
                </a:lnTo>
                <a:lnTo>
                  <a:pt x="277827" y="12700"/>
                </a:lnTo>
                <a:lnTo>
                  <a:pt x="277709" y="13969"/>
                </a:lnTo>
                <a:lnTo>
                  <a:pt x="277591" y="15239"/>
                </a:lnTo>
                <a:lnTo>
                  <a:pt x="277473" y="16509"/>
                </a:lnTo>
                <a:lnTo>
                  <a:pt x="277355" y="17779"/>
                </a:lnTo>
                <a:lnTo>
                  <a:pt x="277329" y="19050"/>
                </a:lnTo>
                <a:lnTo>
                  <a:pt x="276555" y="19050"/>
                </a:lnTo>
                <a:lnTo>
                  <a:pt x="275628" y="20319"/>
                </a:lnTo>
                <a:lnTo>
                  <a:pt x="290551" y="20319"/>
                </a:lnTo>
                <a:lnTo>
                  <a:pt x="292417" y="13969"/>
                </a:lnTo>
                <a:lnTo>
                  <a:pt x="322478" y="13969"/>
                </a:lnTo>
                <a:lnTo>
                  <a:pt x="322404" y="12700"/>
                </a:lnTo>
                <a:lnTo>
                  <a:pt x="322330" y="11429"/>
                </a:lnTo>
                <a:lnTo>
                  <a:pt x="322257" y="10159"/>
                </a:lnTo>
                <a:lnTo>
                  <a:pt x="322183" y="8889"/>
                </a:lnTo>
                <a:lnTo>
                  <a:pt x="320589" y="2539"/>
                </a:lnTo>
                <a:lnTo>
                  <a:pt x="315085" y="1269"/>
                </a:lnTo>
                <a:close/>
              </a:path>
              <a:path w="390525" h="444500">
                <a:moveTo>
                  <a:pt x="339050" y="10159"/>
                </a:moveTo>
                <a:lnTo>
                  <a:pt x="334039" y="12700"/>
                </a:lnTo>
                <a:lnTo>
                  <a:pt x="326529" y="19050"/>
                </a:lnTo>
                <a:lnTo>
                  <a:pt x="324167" y="19050"/>
                </a:lnTo>
                <a:lnTo>
                  <a:pt x="322846" y="20319"/>
                </a:lnTo>
                <a:lnTo>
                  <a:pt x="351641" y="20319"/>
                </a:lnTo>
                <a:lnTo>
                  <a:pt x="350646" y="19050"/>
                </a:lnTo>
                <a:lnTo>
                  <a:pt x="343830" y="12700"/>
                </a:lnTo>
                <a:lnTo>
                  <a:pt x="339050" y="101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5" name="object 4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539511" y="7051956"/>
            <a:ext cx="84800" cy="81892"/>
          </a:xfrm>
          <a:prstGeom prst="rect">
            <a:avLst/>
          </a:prstGeom>
        </p:spPr>
      </p:pic>
      <p:sp>
        <p:nvSpPr>
          <p:cNvPr id="46" name="object 46"/>
          <p:cNvSpPr/>
          <p:nvPr/>
        </p:nvSpPr>
        <p:spPr>
          <a:xfrm>
            <a:off x="3657600" y="6984000"/>
            <a:ext cx="532592" cy="483598"/>
          </a:xfrm>
          <a:custGeom>
            <a:avLst/>
            <a:gdLst/>
            <a:ahLst/>
            <a:cxnLst/>
            <a:rect l="l" t="t" r="r" b="b"/>
            <a:pathLst>
              <a:path w="392429" h="444500">
                <a:moveTo>
                  <a:pt x="312432" y="422071"/>
                </a:moveTo>
                <a:lnTo>
                  <a:pt x="79038" y="422071"/>
                </a:lnTo>
                <a:lnTo>
                  <a:pt x="73698" y="425640"/>
                </a:lnTo>
                <a:lnTo>
                  <a:pt x="74513" y="441718"/>
                </a:lnTo>
                <a:lnTo>
                  <a:pt x="74523" y="441909"/>
                </a:lnTo>
                <a:lnTo>
                  <a:pt x="80093" y="444334"/>
                </a:lnTo>
                <a:lnTo>
                  <a:pt x="311962" y="444334"/>
                </a:lnTo>
                <a:lnTo>
                  <a:pt x="317360" y="441718"/>
                </a:lnTo>
                <a:lnTo>
                  <a:pt x="318039" y="425640"/>
                </a:lnTo>
                <a:lnTo>
                  <a:pt x="318058" y="425183"/>
                </a:lnTo>
                <a:lnTo>
                  <a:pt x="312432" y="422071"/>
                </a:lnTo>
                <a:close/>
              </a:path>
              <a:path w="392429" h="444500">
                <a:moveTo>
                  <a:pt x="275513" y="391680"/>
                </a:moveTo>
                <a:lnTo>
                  <a:pt x="116700" y="391680"/>
                </a:lnTo>
                <a:lnTo>
                  <a:pt x="116700" y="422071"/>
                </a:lnTo>
                <a:lnTo>
                  <a:pt x="275513" y="422071"/>
                </a:lnTo>
                <a:lnTo>
                  <a:pt x="275513" y="421424"/>
                </a:lnTo>
                <a:lnTo>
                  <a:pt x="139153" y="421424"/>
                </a:lnTo>
                <a:lnTo>
                  <a:pt x="139153" y="392264"/>
                </a:lnTo>
                <a:lnTo>
                  <a:pt x="275513" y="392264"/>
                </a:lnTo>
                <a:lnTo>
                  <a:pt x="275513" y="391680"/>
                </a:lnTo>
                <a:close/>
              </a:path>
              <a:path w="392429" h="444500">
                <a:moveTo>
                  <a:pt x="275513" y="392264"/>
                </a:moveTo>
                <a:lnTo>
                  <a:pt x="252310" y="392264"/>
                </a:lnTo>
                <a:lnTo>
                  <a:pt x="252310" y="421424"/>
                </a:lnTo>
                <a:lnTo>
                  <a:pt x="275513" y="421424"/>
                </a:lnTo>
                <a:lnTo>
                  <a:pt x="275513" y="392264"/>
                </a:lnTo>
                <a:close/>
              </a:path>
              <a:path w="392429" h="444500">
                <a:moveTo>
                  <a:pt x="60488" y="0"/>
                </a:moveTo>
                <a:lnTo>
                  <a:pt x="2603" y="0"/>
                </a:lnTo>
                <a:lnTo>
                  <a:pt x="38" y="2451"/>
                </a:lnTo>
                <a:lnTo>
                  <a:pt x="0" y="388416"/>
                </a:lnTo>
                <a:lnTo>
                  <a:pt x="3419" y="391680"/>
                </a:lnTo>
                <a:lnTo>
                  <a:pt x="389012" y="391680"/>
                </a:lnTo>
                <a:lnTo>
                  <a:pt x="391731" y="389026"/>
                </a:lnTo>
                <a:lnTo>
                  <a:pt x="391738" y="369176"/>
                </a:lnTo>
                <a:lnTo>
                  <a:pt x="22872" y="369176"/>
                </a:lnTo>
                <a:lnTo>
                  <a:pt x="22872" y="22059"/>
                </a:lnTo>
                <a:lnTo>
                  <a:pt x="59656" y="22059"/>
                </a:lnTo>
                <a:lnTo>
                  <a:pt x="65011" y="18440"/>
                </a:lnTo>
                <a:lnTo>
                  <a:pt x="65049" y="3441"/>
                </a:lnTo>
                <a:lnTo>
                  <a:pt x="60488" y="0"/>
                </a:lnTo>
                <a:close/>
              </a:path>
              <a:path w="392429" h="444500">
                <a:moveTo>
                  <a:pt x="391776" y="253441"/>
                </a:moveTo>
                <a:lnTo>
                  <a:pt x="353898" y="253441"/>
                </a:lnTo>
                <a:lnTo>
                  <a:pt x="361543" y="253580"/>
                </a:lnTo>
                <a:lnTo>
                  <a:pt x="369036" y="253580"/>
                </a:lnTo>
                <a:lnTo>
                  <a:pt x="369036" y="369176"/>
                </a:lnTo>
                <a:lnTo>
                  <a:pt x="391738" y="369176"/>
                </a:lnTo>
                <a:lnTo>
                  <a:pt x="391776" y="253441"/>
                </a:lnTo>
                <a:close/>
              </a:path>
              <a:path w="392429" h="444500">
                <a:moveTo>
                  <a:pt x="391795" y="197307"/>
                </a:moveTo>
                <a:lnTo>
                  <a:pt x="353682" y="197307"/>
                </a:lnTo>
                <a:lnTo>
                  <a:pt x="361327" y="197446"/>
                </a:lnTo>
                <a:lnTo>
                  <a:pt x="369036" y="197446"/>
                </a:lnTo>
                <a:lnTo>
                  <a:pt x="369036" y="231393"/>
                </a:lnTo>
                <a:lnTo>
                  <a:pt x="338658" y="231393"/>
                </a:lnTo>
                <a:lnTo>
                  <a:pt x="333501" y="234543"/>
                </a:lnTo>
                <a:lnTo>
                  <a:pt x="333590" y="242582"/>
                </a:lnTo>
                <a:lnTo>
                  <a:pt x="333679" y="250494"/>
                </a:lnTo>
                <a:lnTo>
                  <a:pt x="338531" y="253796"/>
                </a:lnTo>
                <a:lnTo>
                  <a:pt x="353898" y="253441"/>
                </a:lnTo>
                <a:lnTo>
                  <a:pt x="391776" y="253441"/>
                </a:lnTo>
                <a:lnTo>
                  <a:pt x="391795" y="197307"/>
                </a:lnTo>
                <a:close/>
              </a:path>
              <a:path w="392429" h="444500">
                <a:moveTo>
                  <a:pt x="337692" y="175755"/>
                </a:moveTo>
                <a:lnTo>
                  <a:pt x="333387" y="179781"/>
                </a:lnTo>
                <a:lnTo>
                  <a:pt x="333768" y="194919"/>
                </a:lnTo>
                <a:lnTo>
                  <a:pt x="338886" y="197662"/>
                </a:lnTo>
                <a:lnTo>
                  <a:pt x="353682" y="197307"/>
                </a:lnTo>
                <a:lnTo>
                  <a:pt x="391795" y="197307"/>
                </a:lnTo>
                <a:lnTo>
                  <a:pt x="391802" y="176250"/>
                </a:lnTo>
                <a:lnTo>
                  <a:pt x="353136" y="176250"/>
                </a:lnTo>
                <a:lnTo>
                  <a:pt x="337692" y="175755"/>
                </a:lnTo>
                <a:close/>
              </a:path>
              <a:path w="392429" h="444500">
                <a:moveTo>
                  <a:pt x="391813" y="142024"/>
                </a:moveTo>
                <a:lnTo>
                  <a:pt x="368846" y="142024"/>
                </a:lnTo>
                <a:lnTo>
                  <a:pt x="368846" y="176060"/>
                </a:lnTo>
                <a:lnTo>
                  <a:pt x="360527" y="176060"/>
                </a:lnTo>
                <a:lnTo>
                  <a:pt x="353136" y="176250"/>
                </a:lnTo>
                <a:lnTo>
                  <a:pt x="391802" y="176250"/>
                </a:lnTo>
                <a:lnTo>
                  <a:pt x="391813" y="142024"/>
                </a:lnTo>
                <a:close/>
              </a:path>
              <a:path w="392429" h="444500">
                <a:moveTo>
                  <a:pt x="391910" y="22059"/>
                </a:moveTo>
                <a:lnTo>
                  <a:pt x="368922" y="22059"/>
                </a:lnTo>
                <a:lnTo>
                  <a:pt x="368922" y="64350"/>
                </a:lnTo>
                <a:lnTo>
                  <a:pt x="337942" y="64350"/>
                </a:lnTo>
                <a:lnTo>
                  <a:pt x="333755" y="67919"/>
                </a:lnTo>
                <a:lnTo>
                  <a:pt x="333324" y="81787"/>
                </a:lnTo>
                <a:lnTo>
                  <a:pt x="337299" y="85851"/>
                </a:lnTo>
                <a:lnTo>
                  <a:pt x="369036" y="85851"/>
                </a:lnTo>
                <a:lnTo>
                  <a:pt x="369036" y="119786"/>
                </a:lnTo>
                <a:lnTo>
                  <a:pt x="338498" y="119786"/>
                </a:lnTo>
                <a:lnTo>
                  <a:pt x="333400" y="123126"/>
                </a:lnTo>
                <a:lnTo>
                  <a:pt x="333514" y="130975"/>
                </a:lnTo>
                <a:lnTo>
                  <a:pt x="333628" y="138683"/>
                </a:lnTo>
                <a:lnTo>
                  <a:pt x="338582" y="142201"/>
                </a:lnTo>
                <a:lnTo>
                  <a:pt x="347920" y="142024"/>
                </a:lnTo>
                <a:lnTo>
                  <a:pt x="391813" y="142024"/>
                </a:lnTo>
                <a:lnTo>
                  <a:pt x="391910" y="22059"/>
                </a:lnTo>
                <a:close/>
              </a:path>
              <a:path w="392429" h="444500">
                <a:moveTo>
                  <a:pt x="389493" y="0"/>
                </a:moveTo>
                <a:lnTo>
                  <a:pt x="273521" y="0"/>
                </a:lnTo>
                <a:lnTo>
                  <a:pt x="269697" y="3263"/>
                </a:lnTo>
                <a:lnTo>
                  <a:pt x="269151" y="17322"/>
                </a:lnTo>
                <a:lnTo>
                  <a:pt x="272948" y="20942"/>
                </a:lnTo>
                <a:lnTo>
                  <a:pt x="282206" y="22212"/>
                </a:lnTo>
                <a:lnTo>
                  <a:pt x="284738" y="22059"/>
                </a:lnTo>
                <a:lnTo>
                  <a:pt x="391910" y="22059"/>
                </a:lnTo>
                <a:lnTo>
                  <a:pt x="391947" y="6286"/>
                </a:lnTo>
                <a:lnTo>
                  <a:pt x="38949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7" name="object 4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728754" y="7058352"/>
            <a:ext cx="313999" cy="317727"/>
          </a:xfrm>
          <a:prstGeom prst="rect">
            <a:avLst/>
          </a:prstGeom>
        </p:spPr>
      </p:pic>
      <p:sp>
        <p:nvSpPr>
          <p:cNvPr id="48" name="object 48"/>
          <p:cNvSpPr/>
          <p:nvPr/>
        </p:nvSpPr>
        <p:spPr>
          <a:xfrm>
            <a:off x="5810602" y="7101167"/>
            <a:ext cx="759213" cy="321310"/>
          </a:xfrm>
          <a:custGeom>
            <a:avLst/>
            <a:gdLst/>
            <a:ahLst/>
            <a:cxnLst/>
            <a:rect l="l" t="t" r="r" b="b"/>
            <a:pathLst>
              <a:path w="614679" h="321309">
                <a:moveTo>
                  <a:pt x="188057" y="226060"/>
                </a:moveTo>
                <a:lnTo>
                  <a:pt x="164079" y="226060"/>
                </a:lnTo>
                <a:lnTo>
                  <a:pt x="170011" y="228600"/>
                </a:lnTo>
                <a:lnTo>
                  <a:pt x="175056" y="233680"/>
                </a:lnTo>
                <a:lnTo>
                  <a:pt x="182312" y="246380"/>
                </a:lnTo>
                <a:lnTo>
                  <a:pt x="189865" y="260350"/>
                </a:lnTo>
                <a:lnTo>
                  <a:pt x="197456" y="273050"/>
                </a:lnTo>
                <a:lnTo>
                  <a:pt x="222583" y="309880"/>
                </a:lnTo>
                <a:lnTo>
                  <a:pt x="249008" y="321310"/>
                </a:lnTo>
                <a:lnTo>
                  <a:pt x="265303" y="321310"/>
                </a:lnTo>
                <a:lnTo>
                  <a:pt x="273497" y="317500"/>
                </a:lnTo>
                <a:lnTo>
                  <a:pt x="281882" y="314960"/>
                </a:lnTo>
                <a:lnTo>
                  <a:pt x="322515" y="314960"/>
                </a:lnTo>
                <a:lnTo>
                  <a:pt x="329476" y="311150"/>
                </a:lnTo>
                <a:lnTo>
                  <a:pt x="338328" y="306070"/>
                </a:lnTo>
                <a:lnTo>
                  <a:pt x="246675" y="306070"/>
                </a:lnTo>
                <a:lnTo>
                  <a:pt x="235018" y="300990"/>
                </a:lnTo>
                <a:lnTo>
                  <a:pt x="225526" y="290830"/>
                </a:lnTo>
                <a:lnTo>
                  <a:pt x="216679" y="276860"/>
                </a:lnTo>
                <a:lnTo>
                  <a:pt x="208072" y="261620"/>
                </a:lnTo>
                <a:lnTo>
                  <a:pt x="199914" y="247650"/>
                </a:lnTo>
                <a:lnTo>
                  <a:pt x="192417" y="233680"/>
                </a:lnTo>
                <a:lnTo>
                  <a:pt x="188057" y="226060"/>
                </a:lnTo>
                <a:close/>
              </a:path>
              <a:path w="614679" h="321309">
                <a:moveTo>
                  <a:pt x="322515" y="314960"/>
                </a:moveTo>
                <a:lnTo>
                  <a:pt x="290791" y="314960"/>
                </a:lnTo>
                <a:lnTo>
                  <a:pt x="310538" y="317500"/>
                </a:lnTo>
                <a:lnTo>
                  <a:pt x="320195" y="316230"/>
                </a:lnTo>
                <a:lnTo>
                  <a:pt x="322515" y="314960"/>
                </a:lnTo>
                <a:close/>
              </a:path>
              <a:path w="614679" h="321309">
                <a:moveTo>
                  <a:pt x="260680" y="243840"/>
                </a:moveTo>
                <a:lnTo>
                  <a:pt x="251612" y="250190"/>
                </a:lnTo>
                <a:lnTo>
                  <a:pt x="251652" y="251460"/>
                </a:lnTo>
                <a:lnTo>
                  <a:pt x="251772" y="255270"/>
                </a:lnTo>
                <a:lnTo>
                  <a:pt x="251891" y="259080"/>
                </a:lnTo>
                <a:lnTo>
                  <a:pt x="253695" y="262890"/>
                </a:lnTo>
                <a:lnTo>
                  <a:pt x="258248" y="271780"/>
                </a:lnTo>
                <a:lnTo>
                  <a:pt x="263107" y="281940"/>
                </a:lnTo>
                <a:lnTo>
                  <a:pt x="273062" y="299720"/>
                </a:lnTo>
                <a:lnTo>
                  <a:pt x="259641" y="306070"/>
                </a:lnTo>
                <a:lnTo>
                  <a:pt x="338328" y="306070"/>
                </a:lnTo>
                <a:lnTo>
                  <a:pt x="342341" y="303530"/>
                </a:lnTo>
                <a:lnTo>
                  <a:pt x="345357" y="302260"/>
                </a:lnTo>
                <a:lnTo>
                  <a:pt x="304822" y="302260"/>
                </a:lnTo>
                <a:lnTo>
                  <a:pt x="292064" y="297180"/>
                </a:lnTo>
                <a:lnTo>
                  <a:pt x="281533" y="283210"/>
                </a:lnTo>
                <a:lnTo>
                  <a:pt x="277845" y="276860"/>
                </a:lnTo>
                <a:lnTo>
                  <a:pt x="263867" y="250190"/>
                </a:lnTo>
                <a:lnTo>
                  <a:pt x="260680" y="243840"/>
                </a:lnTo>
                <a:close/>
              </a:path>
              <a:path w="614679" h="321309">
                <a:moveTo>
                  <a:pt x="306786" y="222250"/>
                </a:moveTo>
                <a:lnTo>
                  <a:pt x="300913" y="223520"/>
                </a:lnTo>
                <a:lnTo>
                  <a:pt x="296790" y="228600"/>
                </a:lnTo>
                <a:lnTo>
                  <a:pt x="297360" y="232410"/>
                </a:lnTo>
                <a:lnTo>
                  <a:pt x="300374" y="237490"/>
                </a:lnTo>
                <a:lnTo>
                  <a:pt x="310834" y="254000"/>
                </a:lnTo>
                <a:lnTo>
                  <a:pt x="333044" y="288290"/>
                </a:lnTo>
                <a:lnTo>
                  <a:pt x="318813" y="299720"/>
                </a:lnTo>
                <a:lnTo>
                  <a:pt x="304822" y="302260"/>
                </a:lnTo>
                <a:lnTo>
                  <a:pt x="345357" y="302260"/>
                </a:lnTo>
                <a:lnTo>
                  <a:pt x="348373" y="300990"/>
                </a:lnTo>
                <a:lnTo>
                  <a:pt x="363042" y="300990"/>
                </a:lnTo>
                <a:lnTo>
                  <a:pt x="372189" y="299720"/>
                </a:lnTo>
                <a:lnTo>
                  <a:pt x="380836" y="295910"/>
                </a:lnTo>
                <a:lnTo>
                  <a:pt x="389128" y="290830"/>
                </a:lnTo>
                <a:lnTo>
                  <a:pt x="392811" y="288290"/>
                </a:lnTo>
                <a:lnTo>
                  <a:pt x="398589" y="287020"/>
                </a:lnTo>
                <a:lnTo>
                  <a:pt x="357866" y="287020"/>
                </a:lnTo>
                <a:lnTo>
                  <a:pt x="348925" y="281940"/>
                </a:lnTo>
                <a:lnTo>
                  <a:pt x="340779" y="273050"/>
                </a:lnTo>
                <a:lnTo>
                  <a:pt x="328749" y="254000"/>
                </a:lnTo>
                <a:lnTo>
                  <a:pt x="322648" y="243840"/>
                </a:lnTo>
                <a:lnTo>
                  <a:pt x="316357" y="234950"/>
                </a:lnTo>
                <a:lnTo>
                  <a:pt x="313706" y="229870"/>
                </a:lnTo>
                <a:lnTo>
                  <a:pt x="310783" y="224790"/>
                </a:lnTo>
                <a:lnTo>
                  <a:pt x="306786" y="222250"/>
                </a:lnTo>
                <a:close/>
              </a:path>
              <a:path w="614679" h="321309">
                <a:moveTo>
                  <a:pt x="361416" y="196850"/>
                </a:moveTo>
                <a:lnTo>
                  <a:pt x="346214" y="204470"/>
                </a:lnTo>
                <a:lnTo>
                  <a:pt x="350735" y="210820"/>
                </a:lnTo>
                <a:lnTo>
                  <a:pt x="354495" y="218440"/>
                </a:lnTo>
                <a:lnTo>
                  <a:pt x="384365" y="274320"/>
                </a:lnTo>
                <a:lnTo>
                  <a:pt x="381850" y="276860"/>
                </a:lnTo>
                <a:lnTo>
                  <a:pt x="380517" y="278130"/>
                </a:lnTo>
                <a:lnTo>
                  <a:pt x="378993" y="279400"/>
                </a:lnTo>
                <a:lnTo>
                  <a:pt x="367818" y="285750"/>
                </a:lnTo>
                <a:lnTo>
                  <a:pt x="357866" y="287020"/>
                </a:lnTo>
                <a:lnTo>
                  <a:pt x="403072" y="287020"/>
                </a:lnTo>
                <a:lnTo>
                  <a:pt x="422121" y="285750"/>
                </a:lnTo>
                <a:lnTo>
                  <a:pt x="437661" y="276860"/>
                </a:lnTo>
                <a:lnTo>
                  <a:pt x="440332" y="273050"/>
                </a:lnTo>
                <a:lnTo>
                  <a:pt x="413325" y="273050"/>
                </a:lnTo>
                <a:lnTo>
                  <a:pt x="405906" y="271780"/>
                </a:lnTo>
                <a:lnTo>
                  <a:pt x="399537" y="267970"/>
                </a:lnTo>
                <a:lnTo>
                  <a:pt x="393928" y="260350"/>
                </a:lnTo>
                <a:lnTo>
                  <a:pt x="373499" y="220980"/>
                </a:lnTo>
                <a:lnTo>
                  <a:pt x="363956" y="203200"/>
                </a:lnTo>
                <a:lnTo>
                  <a:pt x="361416" y="196850"/>
                </a:lnTo>
                <a:close/>
              </a:path>
              <a:path w="614679" h="321309">
                <a:moveTo>
                  <a:pt x="358810" y="81280"/>
                </a:moveTo>
                <a:lnTo>
                  <a:pt x="336867" y="81280"/>
                </a:lnTo>
                <a:lnTo>
                  <a:pt x="344102" y="85090"/>
                </a:lnTo>
                <a:lnTo>
                  <a:pt x="351078" y="95250"/>
                </a:lnTo>
                <a:lnTo>
                  <a:pt x="391496" y="166370"/>
                </a:lnTo>
                <a:lnTo>
                  <a:pt x="411611" y="203200"/>
                </a:lnTo>
                <a:lnTo>
                  <a:pt x="431685" y="238760"/>
                </a:lnTo>
                <a:lnTo>
                  <a:pt x="434619" y="247650"/>
                </a:lnTo>
                <a:lnTo>
                  <a:pt x="434389" y="250190"/>
                </a:lnTo>
                <a:lnTo>
                  <a:pt x="434274" y="251460"/>
                </a:lnTo>
                <a:lnTo>
                  <a:pt x="434159" y="252730"/>
                </a:lnTo>
                <a:lnTo>
                  <a:pt x="434044" y="254000"/>
                </a:lnTo>
                <a:lnTo>
                  <a:pt x="433929" y="255270"/>
                </a:lnTo>
                <a:lnTo>
                  <a:pt x="433814" y="256540"/>
                </a:lnTo>
                <a:lnTo>
                  <a:pt x="429544" y="262890"/>
                </a:lnTo>
                <a:lnTo>
                  <a:pt x="422084" y="269240"/>
                </a:lnTo>
                <a:lnTo>
                  <a:pt x="413325" y="273050"/>
                </a:lnTo>
                <a:lnTo>
                  <a:pt x="440332" y="273050"/>
                </a:lnTo>
                <a:lnTo>
                  <a:pt x="447456" y="262890"/>
                </a:lnTo>
                <a:lnTo>
                  <a:pt x="449275" y="245110"/>
                </a:lnTo>
                <a:lnTo>
                  <a:pt x="448983" y="243840"/>
                </a:lnTo>
                <a:lnTo>
                  <a:pt x="449110" y="242570"/>
                </a:lnTo>
                <a:lnTo>
                  <a:pt x="449237" y="238760"/>
                </a:lnTo>
                <a:lnTo>
                  <a:pt x="594317" y="238760"/>
                </a:lnTo>
                <a:lnTo>
                  <a:pt x="598081" y="223520"/>
                </a:lnTo>
                <a:lnTo>
                  <a:pt x="450838" y="223520"/>
                </a:lnTo>
                <a:lnTo>
                  <a:pt x="442614" y="222250"/>
                </a:lnTo>
                <a:lnTo>
                  <a:pt x="436903" y="217170"/>
                </a:lnTo>
                <a:lnTo>
                  <a:pt x="430479" y="207010"/>
                </a:lnTo>
                <a:lnTo>
                  <a:pt x="399240" y="149860"/>
                </a:lnTo>
                <a:lnTo>
                  <a:pt x="367868" y="93980"/>
                </a:lnTo>
                <a:lnTo>
                  <a:pt x="358810" y="81280"/>
                </a:lnTo>
                <a:close/>
              </a:path>
              <a:path w="614679" h="321309">
                <a:moveTo>
                  <a:pt x="109905" y="24130"/>
                </a:moveTo>
                <a:lnTo>
                  <a:pt x="38938" y="24130"/>
                </a:lnTo>
                <a:lnTo>
                  <a:pt x="25572" y="25400"/>
                </a:lnTo>
                <a:lnTo>
                  <a:pt x="14482" y="29210"/>
                </a:lnTo>
                <a:lnTo>
                  <a:pt x="5885" y="36830"/>
                </a:lnTo>
                <a:lnTo>
                  <a:pt x="0" y="49530"/>
                </a:lnTo>
                <a:lnTo>
                  <a:pt x="0" y="68580"/>
                </a:lnTo>
                <a:lnTo>
                  <a:pt x="6857" y="140970"/>
                </a:lnTo>
                <a:lnTo>
                  <a:pt x="8500" y="160020"/>
                </a:lnTo>
                <a:lnTo>
                  <a:pt x="10064" y="180340"/>
                </a:lnTo>
                <a:lnTo>
                  <a:pt x="11634" y="196850"/>
                </a:lnTo>
                <a:lnTo>
                  <a:pt x="11755" y="198120"/>
                </a:lnTo>
                <a:lnTo>
                  <a:pt x="11876" y="199390"/>
                </a:lnTo>
                <a:lnTo>
                  <a:pt x="22654" y="242570"/>
                </a:lnTo>
                <a:lnTo>
                  <a:pt x="47320" y="259080"/>
                </a:lnTo>
                <a:lnTo>
                  <a:pt x="92586" y="259080"/>
                </a:lnTo>
                <a:lnTo>
                  <a:pt x="137238" y="246380"/>
                </a:lnTo>
                <a:lnTo>
                  <a:pt x="139442" y="242570"/>
                </a:lnTo>
                <a:lnTo>
                  <a:pt x="42621" y="242570"/>
                </a:lnTo>
                <a:lnTo>
                  <a:pt x="34937" y="236220"/>
                </a:lnTo>
                <a:lnTo>
                  <a:pt x="26454" y="196850"/>
                </a:lnTo>
                <a:lnTo>
                  <a:pt x="20468" y="125730"/>
                </a:lnTo>
                <a:lnTo>
                  <a:pt x="15528" y="62230"/>
                </a:lnTo>
                <a:lnTo>
                  <a:pt x="15606" y="57150"/>
                </a:lnTo>
                <a:lnTo>
                  <a:pt x="15723" y="54610"/>
                </a:lnTo>
                <a:lnTo>
                  <a:pt x="15840" y="52070"/>
                </a:lnTo>
                <a:lnTo>
                  <a:pt x="18837" y="44450"/>
                </a:lnTo>
                <a:lnTo>
                  <a:pt x="24638" y="40640"/>
                </a:lnTo>
                <a:lnTo>
                  <a:pt x="33464" y="39370"/>
                </a:lnTo>
                <a:lnTo>
                  <a:pt x="52943" y="38100"/>
                </a:lnTo>
                <a:lnTo>
                  <a:pt x="140727" y="38100"/>
                </a:lnTo>
                <a:lnTo>
                  <a:pt x="137450" y="34290"/>
                </a:lnTo>
                <a:lnTo>
                  <a:pt x="129436" y="27940"/>
                </a:lnTo>
                <a:lnTo>
                  <a:pt x="120182" y="25400"/>
                </a:lnTo>
                <a:lnTo>
                  <a:pt x="109905" y="24130"/>
                </a:lnTo>
                <a:close/>
              </a:path>
              <a:path w="614679" h="321309">
                <a:moveTo>
                  <a:pt x="594317" y="238760"/>
                </a:moveTo>
                <a:lnTo>
                  <a:pt x="463149" y="238760"/>
                </a:lnTo>
                <a:lnTo>
                  <a:pt x="469339" y="241300"/>
                </a:lnTo>
                <a:lnTo>
                  <a:pt x="475272" y="247650"/>
                </a:lnTo>
                <a:lnTo>
                  <a:pt x="480023" y="251460"/>
                </a:lnTo>
                <a:lnTo>
                  <a:pt x="486346" y="255270"/>
                </a:lnTo>
                <a:lnTo>
                  <a:pt x="493402" y="257810"/>
                </a:lnTo>
                <a:lnTo>
                  <a:pt x="500354" y="259080"/>
                </a:lnTo>
                <a:lnTo>
                  <a:pt x="557301" y="259080"/>
                </a:lnTo>
                <a:lnTo>
                  <a:pt x="573544" y="256540"/>
                </a:lnTo>
                <a:lnTo>
                  <a:pt x="585801" y="250190"/>
                </a:lnTo>
                <a:lnTo>
                  <a:pt x="594004" y="240030"/>
                </a:lnTo>
                <a:lnTo>
                  <a:pt x="594317" y="238760"/>
                </a:lnTo>
                <a:close/>
              </a:path>
              <a:path w="614679" h="321309">
                <a:moveTo>
                  <a:pt x="140727" y="38100"/>
                </a:moveTo>
                <a:lnTo>
                  <a:pt x="91920" y="38100"/>
                </a:lnTo>
                <a:lnTo>
                  <a:pt x="111391" y="39370"/>
                </a:lnTo>
                <a:lnTo>
                  <a:pt x="121371" y="40640"/>
                </a:lnTo>
                <a:lnTo>
                  <a:pt x="127668" y="44450"/>
                </a:lnTo>
                <a:lnTo>
                  <a:pt x="130967" y="52070"/>
                </a:lnTo>
                <a:lnTo>
                  <a:pt x="131706" y="59690"/>
                </a:lnTo>
                <a:lnTo>
                  <a:pt x="131829" y="60960"/>
                </a:lnTo>
                <a:lnTo>
                  <a:pt x="131851" y="214630"/>
                </a:lnTo>
                <a:lnTo>
                  <a:pt x="109601" y="242570"/>
                </a:lnTo>
                <a:lnTo>
                  <a:pt x="139442" y="242570"/>
                </a:lnTo>
                <a:lnTo>
                  <a:pt x="143116" y="236220"/>
                </a:lnTo>
                <a:lnTo>
                  <a:pt x="144449" y="232410"/>
                </a:lnTo>
                <a:lnTo>
                  <a:pt x="148742" y="227330"/>
                </a:lnTo>
                <a:lnTo>
                  <a:pt x="151511" y="227330"/>
                </a:lnTo>
                <a:lnTo>
                  <a:pt x="164079" y="226060"/>
                </a:lnTo>
                <a:lnTo>
                  <a:pt x="188057" y="226060"/>
                </a:lnTo>
                <a:lnTo>
                  <a:pt x="185876" y="222250"/>
                </a:lnTo>
                <a:lnTo>
                  <a:pt x="177866" y="214630"/>
                </a:lnTo>
                <a:lnTo>
                  <a:pt x="167918" y="212090"/>
                </a:lnTo>
                <a:lnTo>
                  <a:pt x="150380" y="212090"/>
                </a:lnTo>
                <a:lnTo>
                  <a:pt x="147485" y="210820"/>
                </a:lnTo>
                <a:lnTo>
                  <a:pt x="147485" y="60960"/>
                </a:lnTo>
                <a:lnTo>
                  <a:pt x="194525" y="60960"/>
                </a:lnTo>
                <a:lnTo>
                  <a:pt x="199466" y="59690"/>
                </a:lnTo>
                <a:lnTo>
                  <a:pt x="203809" y="57150"/>
                </a:lnTo>
                <a:lnTo>
                  <a:pt x="213877" y="52070"/>
                </a:lnTo>
                <a:lnTo>
                  <a:pt x="223896" y="48260"/>
                </a:lnTo>
                <a:lnTo>
                  <a:pt x="226403" y="46990"/>
                </a:lnTo>
                <a:lnTo>
                  <a:pt x="149961" y="46990"/>
                </a:lnTo>
                <a:lnTo>
                  <a:pt x="145427" y="44450"/>
                </a:lnTo>
                <a:lnTo>
                  <a:pt x="144005" y="41910"/>
                </a:lnTo>
                <a:lnTo>
                  <a:pt x="140727" y="38100"/>
                </a:lnTo>
                <a:close/>
              </a:path>
              <a:path w="614679" h="321309">
                <a:moveTo>
                  <a:pt x="413448" y="0"/>
                </a:moveTo>
                <a:lnTo>
                  <a:pt x="407085" y="13970"/>
                </a:lnTo>
                <a:lnTo>
                  <a:pt x="432838" y="31750"/>
                </a:lnTo>
                <a:lnTo>
                  <a:pt x="445454" y="40640"/>
                </a:lnTo>
                <a:lnTo>
                  <a:pt x="458076" y="48260"/>
                </a:lnTo>
                <a:lnTo>
                  <a:pt x="463575" y="52070"/>
                </a:lnTo>
                <a:lnTo>
                  <a:pt x="465658" y="55880"/>
                </a:lnTo>
                <a:lnTo>
                  <a:pt x="465650" y="57150"/>
                </a:lnTo>
                <a:lnTo>
                  <a:pt x="465529" y="83820"/>
                </a:lnTo>
                <a:lnTo>
                  <a:pt x="465404" y="215900"/>
                </a:lnTo>
                <a:lnTo>
                  <a:pt x="465010" y="219710"/>
                </a:lnTo>
                <a:lnTo>
                  <a:pt x="464908" y="220980"/>
                </a:lnTo>
                <a:lnTo>
                  <a:pt x="464807" y="222250"/>
                </a:lnTo>
                <a:lnTo>
                  <a:pt x="450838" y="223520"/>
                </a:lnTo>
                <a:lnTo>
                  <a:pt x="598081" y="223520"/>
                </a:lnTo>
                <a:lnTo>
                  <a:pt x="600125" y="204470"/>
                </a:lnTo>
                <a:lnTo>
                  <a:pt x="525716" y="204470"/>
                </a:lnTo>
                <a:lnTo>
                  <a:pt x="519785" y="198120"/>
                </a:lnTo>
                <a:lnTo>
                  <a:pt x="521144" y="185420"/>
                </a:lnTo>
                <a:lnTo>
                  <a:pt x="526580" y="180340"/>
                </a:lnTo>
                <a:lnTo>
                  <a:pt x="529831" y="175260"/>
                </a:lnTo>
                <a:lnTo>
                  <a:pt x="603122" y="175260"/>
                </a:lnTo>
                <a:lnTo>
                  <a:pt x="604139" y="165100"/>
                </a:lnTo>
                <a:lnTo>
                  <a:pt x="609133" y="114300"/>
                </a:lnTo>
                <a:lnTo>
                  <a:pt x="610923" y="96520"/>
                </a:lnTo>
                <a:lnTo>
                  <a:pt x="612054" y="87630"/>
                </a:lnTo>
                <a:lnTo>
                  <a:pt x="614387" y="68580"/>
                </a:lnTo>
                <a:lnTo>
                  <a:pt x="614387" y="52070"/>
                </a:lnTo>
                <a:lnTo>
                  <a:pt x="608161" y="39370"/>
                </a:lnTo>
                <a:lnTo>
                  <a:pt x="471246" y="39370"/>
                </a:lnTo>
                <a:lnTo>
                  <a:pt x="413448" y="0"/>
                </a:lnTo>
                <a:close/>
              </a:path>
              <a:path w="614679" h="321309">
                <a:moveTo>
                  <a:pt x="603122" y="175260"/>
                </a:moveTo>
                <a:lnTo>
                  <a:pt x="535444" y="175260"/>
                </a:lnTo>
                <a:lnTo>
                  <a:pt x="539203" y="180340"/>
                </a:lnTo>
                <a:lnTo>
                  <a:pt x="545096" y="184150"/>
                </a:lnTo>
                <a:lnTo>
                  <a:pt x="547839" y="198120"/>
                </a:lnTo>
                <a:lnTo>
                  <a:pt x="542061" y="203200"/>
                </a:lnTo>
                <a:lnTo>
                  <a:pt x="525716" y="204470"/>
                </a:lnTo>
                <a:lnTo>
                  <a:pt x="600125" y="204470"/>
                </a:lnTo>
                <a:lnTo>
                  <a:pt x="601216" y="194310"/>
                </a:lnTo>
                <a:lnTo>
                  <a:pt x="603122" y="175260"/>
                </a:lnTo>
                <a:close/>
              </a:path>
              <a:path w="614679" h="321309">
                <a:moveTo>
                  <a:pt x="252831" y="45720"/>
                </a:moveTo>
                <a:lnTo>
                  <a:pt x="244623" y="54610"/>
                </a:lnTo>
                <a:lnTo>
                  <a:pt x="236670" y="64770"/>
                </a:lnTo>
                <a:lnTo>
                  <a:pt x="228717" y="73660"/>
                </a:lnTo>
                <a:lnTo>
                  <a:pt x="220510" y="83820"/>
                </a:lnTo>
                <a:lnTo>
                  <a:pt x="215898" y="90170"/>
                </a:lnTo>
                <a:lnTo>
                  <a:pt x="213969" y="96520"/>
                </a:lnTo>
                <a:lnTo>
                  <a:pt x="214641" y="101600"/>
                </a:lnTo>
                <a:lnTo>
                  <a:pt x="250822" y="129540"/>
                </a:lnTo>
                <a:lnTo>
                  <a:pt x="263113" y="128270"/>
                </a:lnTo>
                <a:lnTo>
                  <a:pt x="274845" y="124460"/>
                </a:lnTo>
                <a:lnTo>
                  <a:pt x="285889" y="116840"/>
                </a:lnTo>
                <a:lnTo>
                  <a:pt x="289228" y="114300"/>
                </a:lnTo>
                <a:lnTo>
                  <a:pt x="253484" y="114300"/>
                </a:lnTo>
                <a:lnTo>
                  <a:pt x="244328" y="113030"/>
                </a:lnTo>
                <a:lnTo>
                  <a:pt x="236562" y="109220"/>
                </a:lnTo>
                <a:lnTo>
                  <a:pt x="230263" y="102870"/>
                </a:lnTo>
                <a:lnTo>
                  <a:pt x="227571" y="97790"/>
                </a:lnTo>
                <a:lnTo>
                  <a:pt x="234607" y="90170"/>
                </a:lnTo>
                <a:lnTo>
                  <a:pt x="242480" y="81280"/>
                </a:lnTo>
                <a:lnTo>
                  <a:pt x="250151" y="72390"/>
                </a:lnTo>
                <a:lnTo>
                  <a:pt x="257784" y="62230"/>
                </a:lnTo>
                <a:lnTo>
                  <a:pt x="265544" y="53340"/>
                </a:lnTo>
                <a:lnTo>
                  <a:pt x="252831" y="45720"/>
                </a:lnTo>
                <a:close/>
              </a:path>
              <a:path w="614679" h="321309">
                <a:moveTo>
                  <a:pt x="338667" y="64770"/>
                </a:moveTo>
                <a:lnTo>
                  <a:pt x="322087" y="68580"/>
                </a:lnTo>
                <a:lnTo>
                  <a:pt x="301980" y="83820"/>
                </a:lnTo>
                <a:lnTo>
                  <a:pt x="295060" y="90170"/>
                </a:lnTo>
                <a:lnTo>
                  <a:pt x="287993" y="95250"/>
                </a:lnTo>
                <a:lnTo>
                  <a:pt x="280747" y="101600"/>
                </a:lnTo>
                <a:lnTo>
                  <a:pt x="273291" y="106680"/>
                </a:lnTo>
                <a:lnTo>
                  <a:pt x="263360" y="111760"/>
                </a:lnTo>
                <a:lnTo>
                  <a:pt x="253484" y="114300"/>
                </a:lnTo>
                <a:lnTo>
                  <a:pt x="289228" y="114300"/>
                </a:lnTo>
                <a:lnTo>
                  <a:pt x="294235" y="110490"/>
                </a:lnTo>
                <a:lnTo>
                  <a:pt x="302406" y="102870"/>
                </a:lnTo>
                <a:lnTo>
                  <a:pt x="310528" y="96520"/>
                </a:lnTo>
                <a:lnTo>
                  <a:pt x="318731" y="88900"/>
                </a:lnTo>
                <a:lnTo>
                  <a:pt x="328650" y="82550"/>
                </a:lnTo>
                <a:lnTo>
                  <a:pt x="336867" y="81280"/>
                </a:lnTo>
                <a:lnTo>
                  <a:pt x="358810" y="81280"/>
                </a:lnTo>
                <a:lnTo>
                  <a:pt x="353376" y="73660"/>
                </a:lnTo>
                <a:lnTo>
                  <a:pt x="338667" y="64770"/>
                </a:lnTo>
                <a:close/>
              </a:path>
              <a:path w="614679" h="321309">
                <a:moveTo>
                  <a:pt x="234476" y="27940"/>
                </a:moveTo>
                <a:lnTo>
                  <a:pt x="227812" y="27940"/>
                </a:lnTo>
                <a:lnTo>
                  <a:pt x="220027" y="31750"/>
                </a:lnTo>
                <a:lnTo>
                  <a:pt x="205841" y="39370"/>
                </a:lnTo>
                <a:lnTo>
                  <a:pt x="194881" y="44450"/>
                </a:lnTo>
                <a:lnTo>
                  <a:pt x="190830" y="46990"/>
                </a:lnTo>
                <a:lnTo>
                  <a:pt x="226403" y="46990"/>
                </a:lnTo>
                <a:lnTo>
                  <a:pt x="243954" y="38100"/>
                </a:lnTo>
                <a:lnTo>
                  <a:pt x="239897" y="31750"/>
                </a:lnTo>
                <a:lnTo>
                  <a:pt x="234476" y="27940"/>
                </a:lnTo>
                <a:close/>
              </a:path>
              <a:path w="614679" h="321309">
                <a:moveTo>
                  <a:pt x="574903" y="26670"/>
                </a:moveTo>
                <a:lnTo>
                  <a:pt x="498301" y="26670"/>
                </a:lnTo>
                <a:lnTo>
                  <a:pt x="488526" y="27940"/>
                </a:lnTo>
                <a:lnTo>
                  <a:pt x="479448" y="31750"/>
                </a:lnTo>
                <a:lnTo>
                  <a:pt x="471246" y="39370"/>
                </a:lnTo>
                <a:lnTo>
                  <a:pt x="608161" y="39370"/>
                </a:lnTo>
                <a:lnTo>
                  <a:pt x="599236" y="31750"/>
                </a:lnTo>
                <a:lnTo>
                  <a:pt x="588016" y="27940"/>
                </a:lnTo>
                <a:lnTo>
                  <a:pt x="574903" y="266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9" name="object 49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042912" y="6977969"/>
            <a:ext cx="207589" cy="168898"/>
          </a:xfrm>
          <a:prstGeom prst="rect">
            <a:avLst/>
          </a:prstGeom>
        </p:spPr>
      </p:pic>
      <p:sp>
        <p:nvSpPr>
          <p:cNvPr id="50" name="object 50"/>
          <p:cNvSpPr/>
          <p:nvPr/>
        </p:nvSpPr>
        <p:spPr>
          <a:xfrm>
            <a:off x="5875582" y="7276449"/>
            <a:ext cx="45719" cy="28575"/>
          </a:xfrm>
          <a:custGeom>
            <a:avLst/>
            <a:gdLst/>
            <a:ahLst/>
            <a:cxnLst/>
            <a:rect l="l" t="t" r="r" b="b"/>
            <a:pathLst>
              <a:path w="27304" h="28575">
                <a:moveTo>
                  <a:pt x="20993" y="0"/>
                </a:moveTo>
                <a:lnTo>
                  <a:pt x="8293" y="3403"/>
                </a:lnTo>
                <a:lnTo>
                  <a:pt x="2120" y="9550"/>
                </a:lnTo>
                <a:lnTo>
                  <a:pt x="0" y="21678"/>
                </a:lnTo>
                <a:lnTo>
                  <a:pt x="5816" y="28371"/>
                </a:lnTo>
                <a:lnTo>
                  <a:pt x="19202" y="25908"/>
                </a:lnTo>
                <a:lnTo>
                  <a:pt x="23723" y="20281"/>
                </a:lnTo>
                <a:lnTo>
                  <a:pt x="27089" y="17856"/>
                </a:lnTo>
                <a:lnTo>
                  <a:pt x="25768" y="5778"/>
                </a:lnTo>
                <a:lnTo>
                  <a:pt x="2099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5050476" y="7581198"/>
            <a:ext cx="2448768" cy="612988"/>
          </a:xfrm>
          <a:prstGeom prst="rect">
            <a:avLst/>
          </a:prstGeom>
        </p:spPr>
        <p:txBody>
          <a:bodyPr vert="horz" wrap="square" lIns="0" tIns="35560" rIns="0" bIns="0" rtlCol="0" anchor="t">
            <a:spAutoFit/>
          </a:bodyPr>
          <a:lstStyle/>
          <a:p>
            <a:pPr marL="102870" marR="94615" algn="ctr">
              <a:lnSpc>
                <a:spcPts val="1400"/>
              </a:lnSpc>
              <a:spcBef>
                <a:spcPts val="280"/>
              </a:spcBef>
            </a:pPr>
            <a:r>
              <a:rPr lang="en-US" sz="1300" b="1" spc="-50" dirty="0">
                <a:latin typeface="Verdana"/>
                <a:cs typeface="Verdana"/>
              </a:rPr>
              <a:t>Support Your Community</a:t>
            </a:r>
            <a:endParaRPr lang="en-US" sz="1300" dirty="0">
              <a:latin typeface="Verdana"/>
              <a:cs typeface="Verdana"/>
            </a:endParaRPr>
          </a:p>
          <a:p>
            <a:pPr marL="102870" marR="94615" algn="ctr">
              <a:lnSpc>
                <a:spcPts val="1400"/>
              </a:lnSpc>
              <a:spcBef>
                <a:spcPts val="280"/>
              </a:spcBef>
            </a:pPr>
            <a:r>
              <a:rPr lang="en-US" sz="1200" spc="-10" dirty="0">
                <a:latin typeface="Verdana"/>
                <a:cs typeface="Verdana"/>
              </a:rPr>
              <a:t>A Portion of Proceeds are Donated to </a:t>
            </a:r>
            <a:r>
              <a:rPr lang="en-US" sz="1200" spc="-10" dirty="0" err="1">
                <a:latin typeface="Verdana"/>
              </a:rPr>
              <a:t>APRx</a:t>
            </a:r>
            <a:endParaRPr sz="1200" spc="-10" dirty="0" err="1">
              <a:latin typeface="Verdana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49097E3-3763-ECCD-1ED2-ADDCA8797556}"/>
              </a:ext>
            </a:extLst>
          </p:cNvPr>
          <p:cNvSpPr txBox="1"/>
          <p:nvPr/>
        </p:nvSpPr>
        <p:spPr>
          <a:xfrm>
            <a:off x="2124694" y="2990645"/>
            <a:ext cx="38951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5875" algn="ctr">
              <a:lnSpc>
                <a:spcPct val="100000"/>
              </a:lnSpc>
              <a:spcBef>
                <a:spcPts val="100"/>
              </a:spcBef>
            </a:pPr>
            <a:r>
              <a:rPr lang="en-US" sz="1800" b="1">
                <a:solidFill>
                  <a:srgbClr val="FFFFFF"/>
                </a:solidFill>
                <a:latin typeface="Verdana"/>
                <a:cs typeface="Verdana"/>
              </a:rPr>
              <a:t>STEPS</a:t>
            </a:r>
            <a:r>
              <a:rPr lang="en-US" sz="1800" b="1" spc="-1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1800" b="1" spc="-254">
                <a:solidFill>
                  <a:srgbClr val="FFFFFF"/>
                </a:solidFill>
                <a:latin typeface="Verdana"/>
                <a:cs typeface="Verdana"/>
              </a:rPr>
              <a:t>TO JOIN</a:t>
            </a:r>
            <a:endParaRPr lang="en-US" sz="1800">
              <a:latin typeface="Verdana"/>
              <a:cs typeface="Verdana"/>
            </a:endParaRPr>
          </a:p>
        </p:txBody>
      </p:sp>
      <p:sp>
        <p:nvSpPr>
          <p:cNvPr id="61" name="object 3">
            <a:extLst>
              <a:ext uri="{FF2B5EF4-FFF2-40B4-BE49-F238E27FC236}">
                <a16:creationId xmlns:a16="http://schemas.microsoft.com/office/drawing/2014/main" id="{787389E8-C9A8-6374-2324-D0935AE0E9E2}"/>
              </a:ext>
            </a:extLst>
          </p:cNvPr>
          <p:cNvSpPr/>
          <p:nvPr/>
        </p:nvSpPr>
        <p:spPr>
          <a:xfrm>
            <a:off x="644783" y="2027205"/>
            <a:ext cx="338455" cy="527685"/>
          </a:xfrm>
          <a:custGeom>
            <a:avLst/>
            <a:gdLst/>
            <a:ahLst/>
            <a:cxnLst/>
            <a:rect l="l" t="t" r="r" b="b"/>
            <a:pathLst>
              <a:path w="338455" h="527685">
                <a:moveTo>
                  <a:pt x="201168" y="524954"/>
                </a:moveTo>
                <a:lnTo>
                  <a:pt x="142081" y="524954"/>
                </a:lnTo>
                <a:lnTo>
                  <a:pt x="142970" y="527253"/>
                </a:lnTo>
                <a:lnTo>
                  <a:pt x="192170" y="527253"/>
                </a:lnTo>
                <a:lnTo>
                  <a:pt x="201168" y="524954"/>
                </a:lnTo>
                <a:close/>
              </a:path>
              <a:path w="338455" h="527685">
                <a:moveTo>
                  <a:pt x="31146" y="231063"/>
                </a:moveTo>
                <a:lnTo>
                  <a:pt x="27946" y="238188"/>
                </a:lnTo>
                <a:lnTo>
                  <a:pt x="11022" y="282105"/>
                </a:lnTo>
                <a:lnTo>
                  <a:pt x="898" y="326732"/>
                </a:lnTo>
                <a:lnTo>
                  <a:pt x="0" y="372140"/>
                </a:lnTo>
                <a:lnTo>
                  <a:pt x="10750" y="418401"/>
                </a:lnTo>
                <a:lnTo>
                  <a:pt x="31153" y="458287"/>
                </a:lnTo>
                <a:lnTo>
                  <a:pt x="59305" y="489388"/>
                </a:lnTo>
                <a:lnTo>
                  <a:pt x="95025" y="511631"/>
                </a:lnTo>
                <a:lnTo>
                  <a:pt x="138198" y="524954"/>
                </a:lnTo>
                <a:lnTo>
                  <a:pt x="139998" y="525297"/>
                </a:lnTo>
                <a:lnTo>
                  <a:pt x="142081" y="524954"/>
                </a:lnTo>
                <a:lnTo>
                  <a:pt x="201168" y="524954"/>
                </a:lnTo>
                <a:lnTo>
                  <a:pt x="220638" y="519903"/>
                </a:lnTo>
                <a:lnTo>
                  <a:pt x="234602" y="515340"/>
                </a:lnTo>
                <a:lnTo>
                  <a:pt x="248088" y="509142"/>
                </a:lnTo>
                <a:lnTo>
                  <a:pt x="275018" y="489388"/>
                </a:lnTo>
                <a:lnTo>
                  <a:pt x="167268" y="489388"/>
                </a:lnTo>
                <a:lnTo>
                  <a:pt x="140594" y="484652"/>
                </a:lnTo>
                <a:lnTo>
                  <a:pt x="101252" y="457641"/>
                </a:lnTo>
                <a:lnTo>
                  <a:pt x="81908" y="404329"/>
                </a:lnTo>
                <a:lnTo>
                  <a:pt x="82442" y="400037"/>
                </a:lnTo>
                <a:lnTo>
                  <a:pt x="80943" y="395617"/>
                </a:lnTo>
                <a:lnTo>
                  <a:pt x="88766" y="391972"/>
                </a:lnTo>
                <a:lnTo>
                  <a:pt x="175181" y="391972"/>
                </a:lnTo>
                <a:lnTo>
                  <a:pt x="180092" y="381010"/>
                </a:lnTo>
                <a:lnTo>
                  <a:pt x="184678" y="364563"/>
                </a:lnTo>
                <a:lnTo>
                  <a:pt x="185380" y="359562"/>
                </a:lnTo>
                <a:lnTo>
                  <a:pt x="113816" y="359562"/>
                </a:lnTo>
                <a:lnTo>
                  <a:pt x="108832" y="357479"/>
                </a:lnTo>
                <a:lnTo>
                  <a:pt x="79255" y="327150"/>
                </a:lnTo>
                <a:lnTo>
                  <a:pt x="71707" y="285845"/>
                </a:lnTo>
                <a:lnTo>
                  <a:pt x="70262" y="276923"/>
                </a:lnTo>
                <a:lnTo>
                  <a:pt x="42665" y="235203"/>
                </a:lnTo>
                <a:lnTo>
                  <a:pt x="36925" y="231635"/>
                </a:lnTo>
                <a:lnTo>
                  <a:pt x="31146" y="231063"/>
                </a:lnTo>
                <a:close/>
              </a:path>
              <a:path w="338455" h="527685">
                <a:moveTo>
                  <a:pt x="337242" y="317982"/>
                </a:moveTo>
                <a:lnTo>
                  <a:pt x="188893" y="317982"/>
                </a:lnTo>
                <a:lnTo>
                  <a:pt x="207044" y="328962"/>
                </a:lnTo>
                <a:lnTo>
                  <a:pt x="215576" y="334530"/>
                </a:lnTo>
                <a:lnTo>
                  <a:pt x="223793" y="340584"/>
                </a:lnTo>
                <a:lnTo>
                  <a:pt x="231565" y="347357"/>
                </a:lnTo>
                <a:lnTo>
                  <a:pt x="250936" y="377771"/>
                </a:lnTo>
                <a:lnTo>
                  <a:pt x="254460" y="412330"/>
                </a:lnTo>
                <a:lnTo>
                  <a:pt x="243234" y="445737"/>
                </a:lnTo>
                <a:lnTo>
                  <a:pt x="218357" y="472693"/>
                </a:lnTo>
                <a:lnTo>
                  <a:pt x="193106" y="485355"/>
                </a:lnTo>
                <a:lnTo>
                  <a:pt x="166214" y="489388"/>
                </a:lnTo>
                <a:lnTo>
                  <a:pt x="275018" y="489388"/>
                </a:lnTo>
                <a:lnTo>
                  <a:pt x="286458" y="480996"/>
                </a:lnTo>
                <a:lnTo>
                  <a:pt x="313513" y="446093"/>
                </a:lnTo>
                <a:lnTo>
                  <a:pt x="330418" y="405133"/>
                </a:lnTo>
                <a:lnTo>
                  <a:pt x="338334" y="358813"/>
                </a:lnTo>
                <a:lnTo>
                  <a:pt x="337263" y="318769"/>
                </a:lnTo>
                <a:lnTo>
                  <a:pt x="337242" y="317982"/>
                </a:lnTo>
                <a:close/>
              </a:path>
              <a:path w="338455" h="527685">
                <a:moveTo>
                  <a:pt x="175181" y="391972"/>
                </a:moveTo>
                <a:lnTo>
                  <a:pt x="88766" y="391972"/>
                </a:lnTo>
                <a:lnTo>
                  <a:pt x="90595" y="396633"/>
                </a:lnTo>
                <a:lnTo>
                  <a:pt x="124339" y="416813"/>
                </a:lnTo>
                <a:lnTo>
                  <a:pt x="138913" y="418740"/>
                </a:lnTo>
                <a:lnTo>
                  <a:pt x="152358" y="415921"/>
                </a:lnTo>
                <a:lnTo>
                  <a:pt x="163951" y="408573"/>
                </a:lnTo>
                <a:lnTo>
                  <a:pt x="172967" y="396913"/>
                </a:lnTo>
                <a:lnTo>
                  <a:pt x="175181" y="391972"/>
                </a:lnTo>
                <a:close/>
              </a:path>
              <a:path w="338455" h="527685">
                <a:moveTo>
                  <a:pt x="206228" y="0"/>
                </a:moveTo>
                <a:lnTo>
                  <a:pt x="196856" y="0"/>
                </a:lnTo>
                <a:lnTo>
                  <a:pt x="177928" y="22317"/>
                </a:lnTo>
                <a:lnTo>
                  <a:pt x="144726" y="70133"/>
                </a:lnTo>
                <a:lnTo>
                  <a:pt x="114024" y="142957"/>
                </a:lnTo>
                <a:lnTo>
                  <a:pt x="104825" y="190052"/>
                </a:lnTo>
                <a:lnTo>
                  <a:pt x="103679" y="228650"/>
                </a:lnTo>
                <a:lnTo>
                  <a:pt x="103607" y="231063"/>
                </a:lnTo>
                <a:lnTo>
                  <a:pt x="109581" y="285058"/>
                </a:lnTo>
                <a:lnTo>
                  <a:pt x="123094" y="332943"/>
                </a:lnTo>
                <a:lnTo>
                  <a:pt x="125406" y="338747"/>
                </a:lnTo>
                <a:lnTo>
                  <a:pt x="127692" y="346913"/>
                </a:lnTo>
                <a:lnTo>
                  <a:pt x="127671" y="347357"/>
                </a:lnTo>
                <a:lnTo>
                  <a:pt x="127557" y="349832"/>
                </a:lnTo>
                <a:lnTo>
                  <a:pt x="127463" y="351866"/>
                </a:lnTo>
                <a:lnTo>
                  <a:pt x="118776" y="359562"/>
                </a:lnTo>
                <a:lnTo>
                  <a:pt x="185380" y="359562"/>
                </a:lnTo>
                <a:lnTo>
                  <a:pt x="187056" y="347624"/>
                </a:lnTo>
                <a:lnTo>
                  <a:pt x="187260" y="340584"/>
                </a:lnTo>
                <a:lnTo>
                  <a:pt x="187344" y="318769"/>
                </a:lnTo>
                <a:lnTo>
                  <a:pt x="188893" y="317982"/>
                </a:lnTo>
                <a:lnTo>
                  <a:pt x="337242" y="317982"/>
                </a:lnTo>
                <a:lnTo>
                  <a:pt x="337103" y="312788"/>
                </a:lnTo>
                <a:lnTo>
                  <a:pt x="337098" y="312598"/>
                </a:lnTo>
                <a:lnTo>
                  <a:pt x="326726" y="269290"/>
                </a:lnTo>
                <a:lnTo>
                  <a:pt x="308391" y="228650"/>
                </a:lnTo>
                <a:lnTo>
                  <a:pt x="283267" y="190436"/>
                </a:lnTo>
                <a:lnTo>
                  <a:pt x="257479" y="151609"/>
                </a:lnTo>
                <a:lnTo>
                  <a:pt x="237194" y="110610"/>
                </a:lnTo>
                <a:lnTo>
                  <a:pt x="222163" y="67449"/>
                </a:lnTo>
                <a:lnTo>
                  <a:pt x="212174" y="22317"/>
                </a:lnTo>
                <a:lnTo>
                  <a:pt x="210902" y="14604"/>
                </a:lnTo>
                <a:lnTo>
                  <a:pt x="211918" y="6375"/>
                </a:lnTo>
                <a:lnTo>
                  <a:pt x="206228" y="0"/>
                </a:lnTo>
                <a:close/>
              </a:path>
            </a:pathLst>
          </a:custGeom>
          <a:solidFill>
            <a:srgbClr val="F55E2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2" name="object 4">
            <a:extLst>
              <a:ext uri="{FF2B5EF4-FFF2-40B4-BE49-F238E27FC236}">
                <a16:creationId xmlns:a16="http://schemas.microsoft.com/office/drawing/2014/main" id="{26EE81CC-3F9B-3815-0FCA-0734ECBA2C13}"/>
              </a:ext>
            </a:extLst>
          </p:cNvPr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725726" y="2345187"/>
            <a:ext cx="173516" cy="171319"/>
          </a:xfrm>
          <a:prstGeom prst="rect">
            <a:avLst/>
          </a:prstGeom>
        </p:spPr>
      </p:pic>
      <p:sp>
        <p:nvSpPr>
          <p:cNvPr id="63" name="object 5">
            <a:extLst>
              <a:ext uri="{FF2B5EF4-FFF2-40B4-BE49-F238E27FC236}">
                <a16:creationId xmlns:a16="http://schemas.microsoft.com/office/drawing/2014/main" id="{3FA204F7-7DF2-E999-7139-18D1AAEFDD25}"/>
              </a:ext>
            </a:extLst>
          </p:cNvPr>
          <p:cNvSpPr/>
          <p:nvPr/>
        </p:nvSpPr>
        <p:spPr>
          <a:xfrm>
            <a:off x="922264" y="2050992"/>
            <a:ext cx="128905" cy="270510"/>
          </a:xfrm>
          <a:custGeom>
            <a:avLst/>
            <a:gdLst/>
            <a:ahLst/>
            <a:cxnLst/>
            <a:rect l="l" t="t" r="r" b="b"/>
            <a:pathLst>
              <a:path w="128905" h="270510">
                <a:moveTo>
                  <a:pt x="9664" y="0"/>
                </a:moveTo>
                <a:lnTo>
                  <a:pt x="0" y="3911"/>
                </a:lnTo>
                <a:lnTo>
                  <a:pt x="1358" y="8775"/>
                </a:lnTo>
                <a:lnTo>
                  <a:pt x="1650" y="12471"/>
                </a:lnTo>
                <a:lnTo>
                  <a:pt x="10412" y="49885"/>
                </a:lnTo>
                <a:lnTo>
                  <a:pt x="27952" y="86930"/>
                </a:lnTo>
                <a:lnTo>
                  <a:pt x="55703" y="135738"/>
                </a:lnTo>
                <a:lnTo>
                  <a:pt x="70358" y="159702"/>
                </a:lnTo>
                <a:lnTo>
                  <a:pt x="84448" y="183739"/>
                </a:lnTo>
                <a:lnTo>
                  <a:pt x="96567" y="208540"/>
                </a:lnTo>
                <a:lnTo>
                  <a:pt x="105605" y="234551"/>
                </a:lnTo>
                <a:lnTo>
                  <a:pt x="110451" y="262216"/>
                </a:lnTo>
                <a:lnTo>
                  <a:pt x="110705" y="265290"/>
                </a:lnTo>
                <a:lnTo>
                  <a:pt x="109994" y="270192"/>
                </a:lnTo>
                <a:lnTo>
                  <a:pt x="119557" y="269646"/>
                </a:lnTo>
                <a:lnTo>
                  <a:pt x="120396" y="265861"/>
                </a:lnTo>
                <a:lnTo>
                  <a:pt x="124600" y="250415"/>
                </a:lnTo>
                <a:lnTo>
                  <a:pt x="126866" y="238377"/>
                </a:lnTo>
                <a:lnTo>
                  <a:pt x="128190" y="226203"/>
                </a:lnTo>
                <a:lnTo>
                  <a:pt x="128511" y="213880"/>
                </a:lnTo>
                <a:lnTo>
                  <a:pt x="127898" y="197442"/>
                </a:lnTo>
                <a:lnTo>
                  <a:pt x="116928" y="149758"/>
                </a:lnTo>
                <a:lnTo>
                  <a:pt x="90293" y="99739"/>
                </a:lnTo>
                <a:lnTo>
                  <a:pt x="54610" y="55702"/>
                </a:lnTo>
                <a:lnTo>
                  <a:pt x="32939" y="32697"/>
                </a:lnTo>
                <a:lnTo>
                  <a:pt x="22479" y="20863"/>
                </a:lnTo>
                <a:lnTo>
                  <a:pt x="13030" y="8140"/>
                </a:lnTo>
                <a:lnTo>
                  <a:pt x="11023" y="5067"/>
                </a:lnTo>
                <a:lnTo>
                  <a:pt x="9664" y="0"/>
                </a:lnTo>
                <a:close/>
              </a:path>
            </a:pathLst>
          </a:custGeom>
          <a:solidFill>
            <a:srgbClr val="FDC4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4" name="object 6">
            <a:extLst>
              <a:ext uri="{FF2B5EF4-FFF2-40B4-BE49-F238E27FC236}">
                <a16:creationId xmlns:a16="http://schemas.microsoft.com/office/drawing/2014/main" id="{B92B45BE-467D-8A3D-57E7-A7D9A33F9DDC}"/>
              </a:ext>
            </a:extLst>
          </p:cNvPr>
          <p:cNvSpPr/>
          <p:nvPr/>
        </p:nvSpPr>
        <p:spPr>
          <a:xfrm>
            <a:off x="899369" y="2054720"/>
            <a:ext cx="132715" cy="64769"/>
          </a:xfrm>
          <a:custGeom>
            <a:avLst/>
            <a:gdLst/>
            <a:ahLst/>
            <a:cxnLst/>
            <a:rect l="l" t="t" r="r" b="b"/>
            <a:pathLst>
              <a:path w="132715" h="64769">
                <a:moveTo>
                  <a:pt x="14998" y="52349"/>
                </a:moveTo>
                <a:lnTo>
                  <a:pt x="12852" y="50063"/>
                </a:lnTo>
                <a:lnTo>
                  <a:pt x="8420" y="49453"/>
                </a:lnTo>
                <a:lnTo>
                  <a:pt x="5067" y="50520"/>
                </a:lnTo>
                <a:lnTo>
                  <a:pt x="787" y="51092"/>
                </a:lnTo>
                <a:lnTo>
                  <a:pt x="0" y="60337"/>
                </a:lnTo>
                <a:lnTo>
                  <a:pt x="1905" y="63703"/>
                </a:lnTo>
                <a:lnTo>
                  <a:pt x="11950" y="64452"/>
                </a:lnTo>
                <a:lnTo>
                  <a:pt x="14770" y="61810"/>
                </a:lnTo>
                <a:lnTo>
                  <a:pt x="14998" y="52349"/>
                </a:lnTo>
                <a:close/>
              </a:path>
              <a:path w="132715" h="64769">
                <a:moveTo>
                  <a:pt x="101587" y="7302"/>
                </a:moveTo>
                <a:lnTo>
                  <a:pt x="101307" y="3898"/>
                </a:lnTo>
                <a:lnTo>
                  <a:pt x="99707" y="0"/>
                </a:lnTo>
                <a:lnTo>
                  <a:pt x="92481" y="2260"/>
                </a:lnTo>
                <a:lnTo>
                  <a:pt x="86461" y="1181"/>
                </a:lnTo>
                <a:lnTo>
                  <a:pt x="86702" y="12814"/>
                </a:lnTo>
                <a:lnTo>
                  <a:pt x="89662" y="15189"/>
                </a:lnTo>
                <a:lnTo>
                  <a:pt x="99301" y="14922"/>
                </a:lnTo>
                <a:lnTo>
                  <a:pt x="101460" y="12192"/>
                </a:lnTo>
                <a:lnTo>
                  <a:pt x="101587" y="7302"/>
                </a:lnTo>
                <a:close/>
              </a:path>
              <a:path w="132715" h="64769">
                <a:moveTo>
                  <a:pt x="132308" y="37541"/>
                </a:moveTo>
                <a:lnTo>
                  <a:pt x="130937" y="34086"/>
                </a:lnTo>
                <a:lnTo>
                  <a:pt x="129044" y="30467"/>
                </a:lnTo>
                <a:lnTo>
                  <a:pt x="119126" y="31419"/>
                </a:lnTo>
                <a:lnTo>
                  <a:pt x="116916" y="34493"/>
                </a:lnTo>
                <a:lnTo>
                  <a:pt x="116941" y="43141"/>
                </a:lnTo>
                <a:lnTo>
                  <a:pt x="119583" y="46012"/>
                </a:lnTo>
                <a:lnTo>
                  <a:pt x="129044" y="46177"/>
                </a:lnTo>
                <a:lnTo>
                  <a:pt x="131762" y="43345"/>
                </a:lnTo>
                <a:lnTo>
                  <a:pt x="132308" y="37541"/>
                </a:lnTo>
                <a:close/>
              </a:path>
            </a:pathLst>
          </a:custGeom>
          <a:solidFill>
            <a:srgbClr val="F55E2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5" name="object 7">
            <a:extLst>
              <a:ext uri="{FF2B5EF4-FFF2-40B4-BE49-F238E27FC236}">
                <a16:creationId xmlns:a16="http://schemas.microsoft.com/office/drawing/2014/main" id="{8CF93F9E-9E15-489B-2F98-D973ABFA03AA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44406" y="2050312"/>
            <a:ext cx="89936" cy="17538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D08C250-3E3D-DDFC-AD5C-12379F14732F}"/>
              </a:ext>
            </a:extLst>
          </p:cNvPr>
          <p:cNvSpPr txBox="1"/>
          <p:nvPr/>
        </p:nvSpPr>
        <p:spPr>
          <a:xfrm>
            <a:off x="2521089" y="7576725"/>
            <a:ext cx="2743200" cy="9387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300" b="1">
                <a:latin typeface="Verdana"/>
                <a:ea typeface="Verdana"/>
              </a:rPr>
              <a:t>Trading Transparency</a:t>
            </a:r>
            <a:endParaRPr lang="en-US"/>
          </a:p>
          <a:p>
            <a:pPr algn="ctr"/>
            <a:r>
              <a:rPr lang="en-US" sz="1200">
                <a:latin typeface="Verdana"/>
                <a:ea typeface="Verdana"/>
              </a:rPr>
              <a:t>Know exactly who you’re buying from before you commit</a:t>
            </a:r>
          </a:p>
          <a:p>
            <a:pPr algn="l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FD223F-B256-C77D-80F3-BAFC87131561}"/>
              </a:ext>
            </a:extLst>
          </p:cNvPr>
          <p:cNvSpPr txBox="1"/>
          <p:nvPr/>
        </p:nvSpPr>
        <p:spPr>
          <a:xfrm>
            <a:off x="152666" y="7579818"/>
            <a:ext cx="2743200" cy="6924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300" b="1">
                <a:latin typeface="Verdana"/>
                <a:ea typeface="Verdana"/>
              </a:rPr>
              <a:t>Regulatory Compliance</a:t>
            </a:r>
            <a:endParaRPr lang="en-US" sz="1300" b="1">
              <a:solidFill>
                <a:srgbClr val="000000"/>
              </a:solidFill>
              <a:latin typeface="Verdana"/>
              <a:ea typeface="Verdana"/>
            </a:endParaRPr>
          </a:p>
          <a:p>
            <a:pPr algn="ctr"/>
            <a:r>
              <a:rPr lang="en-US" sz="1300">
                <a:latin typeface="Verdana"/>
                <a:ea typeface="Verdana"/>
              </a:rPr>
              <a:t>Includes DSCSA</a:t>
            </a:r>
          </a:p>
          <a:p>
            <a:pPr algn="ctr"/>
            <a:r>
              <a:rPr lang="en-US" sz="1300">
                <a:latin typeface="Verdana"/>
                <a:ea typeface="Verdana"/>
              </a:rPr>
              <a:t>T3 Track &amp; Trace Data</a:t>
            </a:r>
            <a:endParaRPr lang="en-US" sz="1300"/>
          </a:p>
        </p:txBody>
      </p:sp>
      <p:pic>
        <p:nvPicPr>
          <p:cNvPr id="1026" name="Picture 2" descr="American Pharmacies (APRx) - FPN">
            <a:extLst>
              <a:ext uri="{FF2B5EF4-FFF2-40B4-BE49-F238E27FC236}">
                <a16:creationId xmlns:a16="http://schemas.microsoft.com/office/drawing/2014/main" id="{6ED24EDF-9586-8D4E-A4E3-F34485306F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84" y="95358"/>
            <a:ext cx="3027233" cy="787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9" y="0"/>
            <a:ext cx="7773034" cy="9672320"/>
            <a:chOff x="-9" y="0"/>
            <a:chExt cx="7773034" cy="9672320"/>
          </a:xfrm>
        </p:grpSpPr>
        <p:sp>
          <p:nvSpPr>
            <p:cNvPr id="3" name="object 3"/>
            <p:cNvSpPr/>
            <p:nvPr/>
          </p:nvSpPr>
          <p:spPr>
            <a:xfrm>
              <a:off x="0" y="12"/>
              <a:ext cx="7772400" cy="9124950"/>
            </a:xfrm>
            <a:custGeom>
              <a:avLst/>
              <a:gdLst/>
              <a:ahLst/>
              <a:cxnLst/>
              <a:rect l="l" t="t" r="r" b="b"/>
              <a:pathLst>
                <a:path w="7772400" h="9124950">
                  <a:moveTo>
                    <a:pt x="7772400" y="0"/>
                  </a:moveTo>
                  <a:lnTo>
                    <a:pt x="0" y="0"/>
                  </a:lnTo>
                  <a:lnTo>
                    <a:pt x="0" y="6933146"/>
                  </a:lnTo>
                  <a:lnTo>
                    <a:pt x="424853" y="7382967"/>
                  </a:lnTo>
                  <a:lnTo>
                    <a:pt x="408673" y="7371791"/>
                  </a:lnTo>
                  <a:lnTo>
                    <a:pt x="372224" y="7333691"/>
                  </a:lnTo>
                  <a:lnTo>
                    <a:pt x="336156" y="7295591"/>
                  </a:lnTo>
                  <a:lnTo>
                    <a:pt x="300443" y="7270191"/>
                  </a:lnTo>
                  <a:lnTo>
                    <a:pt x="265074" y="7232091"/>
                  </a:lnTo>
                  <a:lnTo>
                    <a:pt x="230060" y="7193991"/>
                  </a:lnTo>
                  <a:lnTo>
                    <a:pt x="195376" y="7155891"/>
                  </a:lnTo>
                  <a:lnTo>
                    <a:pt x="161023" y="7117791"/>
                  </a:lnTo>
                  <a:lnTo>
                    <a:pt x="126987" y="7079691"/>
                  </a:lnTo>
                  <a:lnTo>
                    <a:pt x="93281" y="7041591"/>
                  </a:lnTo>
                  <a:lnTo>
                    <a:pt x="59880" y="7003491"/>
                  </a:lnTo>
                  <a:lnTo>
                    <a:pt x="26784" y="6965391"/>
                  </a:lnTo>
                  <a:lnTo>
                    <a:pt x="0" y="6939991"/>
                  </a:lnTo>
                  <a:lnTo>
                    <a:pt x="0" y="6952691"/>
                  </a:lnTo>
                  <a:lnTo>
                    <a:pt x="15151" y="6978091"/>
                  </a:lnTo>
                  <a:lnTo>
                    <a:pt x="36715" y="7028891"/>
                  </a:lnTo>
                  <a:lnTo>
                    <a:pt x="58699" y="7066991"/>
                  </a:lnTo>
                  <a:lnTo>
                    <a:pt x="81076" y="7117791"/>
                  </a:lnTo>
                  <a:lnTo>
                    <a:pt x="103873" y="7168591"/>
                  </a:lnTo>
                  <a:lnTo>
                    <a:pt x="127076" y="7206691"/>
                  </a:lnTo>
                  <a:lnTo>
                    <a:pt x="150698" y="7257491"/>
                  </a:lnTo>
                  <a:lnTo>
                    <a:pt x="174739" y="7295591"/>
                  </a:lnTo>
                  <a:lnTo>
                    <a:pt x="199199" y="7333691"/>
                  </a:lnTo>
                  <a:lnTo>
                    <a:pt x="224078" y="7384491"/>
                  </a:lnTo>
                  <a:lnTo>
                    <a:pt x="249377" y="7422591"/>
                  </a:lnTo>
                  <a:lnTo>
                    <a:pt x="275094" y="7460691"/>
                  </a:lnTo>
                  <a:lnTo>
                    <a:pt x="301244" y="7511491"/>
                  </a:lnTo>
                  <a:lnTo>
                    <a:pt x="327825" y="7549591"/>
                  </a:lnTo>
                  <a:lnTo>
                    <a:pt x="354825" y="7587691"/>
                  </a:lnTo>
                  <a:lnTo>
                    <a:pt x="382270" y="7625791"/>
                  </a:lnTo>
                  <a:lnTo>
                    <a:pt x="410133" y="7676591"/>
                  </a:lnTo>
                  <a:lnTo>
                    <a:pt x="438442" y="7714691"/>
                  </a:lnTo>
                  <a:lnTo>
                    <a:pt x="467194" y="7752791"/>
                  </a:lnTo>
                  <a:lnTo>
                    <a:pt x="496379" y="7790891"/>
                  </a:lnTo>
                  <a:lnTo>
                    <a:pt x="526008" y="7828991"/>
                  </a:lnTo>
                  <a:lnTo>
                    <a:pt x="556069" y="7867091"/>
                  </a:lnTo>
                  <a:lnTo>
                    <a:pt x="586587" y="7905191"/>
                  </a:lnTo>
                  <a:lnTo>
                    <a:pt x="617550" y="7930591"/>
                  </a:lnTo>
                  <a:lnTo>
                    <a:pt x="648970" y="7968691"/>
                  </a:lnTo>
                  <a:lnTo>
                    <a:pt x="680834" y="8006791"/>
                  </a:lnTo>
                  <a:lnTo>
                    <a:pt x="713155" y="8044891"/>
                  </a:lnTo>
                  <a:lnTo>
                    <a:pt x="745934" y="8082991"/>
                  </a:lnTo>
                  <a:lnTo>
                    <a:pt x="779157" y="8108391"/>
                  </a:lnTo>
                  <a:lnTo>
                    <a:pt x="812850" y="8146491"/>
                  </a:lnTo>
                  <a:lnTo>
                    <a:pt x="847001" y="8171891"/>
                  </a:lnTo>
                  <a:lnTo>
                    <a:pt x="881621" y="8209991"/>
                  </a:lnTo>
                  <a:lnTo>
                    <a:pt x="916698" y="8248091"/>
                  </a:lnTo>
                  <a:lnTo>
                    <a:pt x="988275" y="8298891"/>
                  </a:lnTo>
                  <a:lnTo>
                    <a:pt x="1024763" y="8336991"/>
                  </a:lnTo>
                  <a:lnTo>
                    <a:pt x="1061720" y="8362391"/>
                  </a:lnTo>
                  <a:lnTo>
                    <a:pt x="1099159" y="8400491"/>
                  </a:lnTo>
                  <a:lnTo>
                    <a:pt x="1137081" y="8425891"/>
                  </a:lnTo>
                  <a:lnTo>
                    <a:pt x="1214348" y="8476691"/>
                  </a:lnTo>
                  <a:lnTo>
                    <a:pt x="1253705" y="8514791"/>
                  </a:lnTo>
                  <a:lnTo>
                    <a:pt x="1293545" y="8540191"/>
                  </a:lnTo>
                  <a:lnTo>
                    <a:pt x="1374698" y="8590991"/>
                  </a:lnTo>
                  <a:lnTo>
                    <a:pt x="1457807" y="8641791"/>
                  </a:lnTo>
                  <a:lnTo>
                    <a:pt x="1542897" y="8692591"/>
                  </a:lnTo>
                  <a:lnTo>
                    <a:pt x="1586191" y="8705291"/>
                  </a:lnTo>
                  <a:lnTo>
                    <a:pt x="1719084" y="8781491"/>
                  </a:lnTo>
                  <a:lnTo>
                    <a:pt x="1764385" y="8794191"/>
                  </a:lnTo>
                  <a:lnTo>
                    <a:pt x="1856536" y="8844991"/>
                  </a:lnTo>
                  <a:lnTo>
                    <a:pt x="1903374" y="8857691"/>
                  </a:lnTo>
                  <a:lnTo>
                    <a:pt x="1950720" y="8883091"/>
                  </a:lnTo>
                  <a:lnTo>
                    <a:pt x="2046986" y="8908491"/>
                  </a:lnTo>
                  <a:lnTo>
                    <a:pt x="2095893" y="8933891"/>
                  </a:lnTo>
                  <a:lnTo>
                    <a:pt x="2194788" y="8959291"/>
                  </a:lnTo>
                  <a:lnTo>
                    <a:pt x="2244331" y="8984691"/>
                  </a:lnTo>
                  <a:lnTo>
                    <a:pt x="2493200" y="9048191"/>
                  </a:lnTo>
                  <a:lnTo>
                    <a:pt x="2543200" y="9048191"/>
                  </a:lnTo>
                  <a:lnTo>
                    <a:pt x="2693632" y="9086291"/>
                  </a:lnTo>
                  <a:lnTo>
                    <a:pt x="2743911" y="9086291"/>
                  </a:lnTo>
                  <a:lnTo>
                    <a:pt x="2794266" y="9098991"/>
                  </a:lnTo>
                  <a:lnTo>
                    <a:pt x="2844673" y="9098991"/>
                  </a:lnTo>
                  <a:lnTo>
                    <a:pt x="2895155" y="9111691"/>
                  </a:lnTo>
                  <a:lnTo>
                    <a:pt x="2996298" y="9111691"/>
                  </a:lnTo>
                  <a:lnTo>
                    <a:pt x="3046958" y="9124391"/>
                  </a:lnTo>
                  <a:lnTo>
                    <a:pt x="3710482" y="9124391"/>
                  </a:lnTo>
                  <a:lnTo>
                    <a:pt x="3761854" y="9111691"/>
                  </a:lnTo>
                  <a:lnTo>
                    <a:pt x="3864724" y="9111691"/>
                  </a:lnTo>
                  <a:lnTo>
                    <a:pt x="3915676" y="9098991"/>
                  </a:lnTo>
                  <a:lnTo>
                    <a:pt x="3966464" y="9098991"/>
                  </a:lnTo>
                  <a:lnTo>
                    <a:pt x="4017099" y="9086291"/>
                  </a:lnTo>
                  <a:lnTo>
                    <a:pt x="4067556" y="9086291"/>
                  </a:lnTo>
                  <a:lnTo>
                    <a:pt x="4117860" y="9073591"/>
                  </a:lnTo>
                  <a:lnTo>
                    <a:pt x="4167975" y="9073591"/>
                  </a:lnTo>
                  <a:lnTo>
                    <a:pt x="4317263" y="9035491"/>
                  </a:lnTo>
                  <a:lnTo>
                    <a:pt x="4366641" y="9035491"/>
                  </a:lnTo>
                  <a:lnTo>
                    <a:pt x="4754359" y="8933891"/>
                  </a:lnTo>
                  <a:lnTo>
                    <a:pt x="4801844" y="8908491"/>
                  </a:lnTo>
                  <a:lnTo>
                    <a:pt x="4896104" y="8883091"/>
                  </a:lnTo>
                  <a:lnTo>
                    <a:pt x="4942878" y="8857691"/>
                  </a:lnTo>
                  <a:lnTo>
                    <a:pt x="4989411" y="8844991"/>
                  </a:lnTo>
                  <a:lnTo>
                    <a:pt x="5035689" y="8819591"/>
                  </a:lnTo>
                  <a:lnTo>
                    <a:pt x="5081714" y="8806891"/>
                  </a:lnTo>
                  <a:lnTo>
                    <a:pt x="5172989" y="8756091"/>
                  </a:lnTo>
                  <a:lnTo>
                    <a:pt x="5218227" y="8743391"/>
                  </a:lnTo>
                  <a:lnTo>
                    <a:pt x="5440286" y="8616391"/>
                  </a:lnTo>
                  <a:lnTo>
                    <a:pt x="5483847" y="8590991"/>
                  </a:lnTo>
                  <a:lnTo>
                    <a:pt x="5528437" y="8552891"/>
                  </a:lnTo>
                  <a:lnTo>
                    <a:pt x="5615610" y="8502091"/>
                  </a:lnTo>
                  <a:lnTo>
                    <a:pt x="5658193" y="8463991"/>
                  </a:lnTo>
                  <a:lnTo>
                    <a:pt x="5741403" y="8413191"/>
                  </a:lnTo>
                  <a:lnTo>
                    <a:pt x="5782030" y="8375091"/>
                  </a:lnTo>
                  <a:lnTo>
                    <a:pt x="5822023" y="8349691"/>
                  </a:lnTo>
                  <a:lnTo>
                    <a:pt x="5861367" y="8311591"/>
                  </a:lnTo>
                  <a:lnTo>
                    <a:pt x="5880722" y="8298891"/>
                  </a:lnTo>
                  <a:lnTo>
                    <a:pt x="5900077" y="8286191"/>
                  </a:lnTo>
                  <a:lnTo>
                    <a:pt x="5938164" y="8248091"/>
                  </a:lnTo>
                  <a:lnTo>
                    <a:pt x="5975616" y="8209991"/>
                  </a:lnTo>
                  <a:lnTo>
                    <a:pt x="6012446" y="8184591"/>
                  </a:lnTo>
                  <a:lnTo>
                    <a:pt x="6048667" y="8146491"/>
                  </a:lnTo>
                  <a:lnTo>
                    <a:pt x="6084278" y="8121091"/>
                  </a:lnTo>
                  <a:lnTo>
                    <a:pt x="6119279" y="8082991"/>
                  </a:lnTo>
                  <a:lnTo>
                    <a:pt x="6153670" y="8044891"/>
                  </a:lnTo>
                  <a:lnTo>
                    <a:pt x="6187478" y="8006791"/>
                  </a:lnTo>
                  <a:lnTo>
                    <a:pt x="6220688" y="7968691"/>
                  </a:lnTo>
                  <a:lnTo>
                    <a:pt x="6253302" y="7943291"/>
                  </a:lnTo>
                  <a:lnTo>
                    <a:pt x="6285344" y="7905191"/>
                  </a:lnTo>
                  <a:lnTo>
                    <a:pt x="6316789" y="7867091"/>
                  </a:lnTo>
                  <a:lnTo>
                    <a:pt x="6347676" y="7828991"/>
                  </a:lnTo>
                  <a:lnTo>
                    <a:pt x="6377991" y="7790891"/>
                  </a:lnTo>
                  <a:lnTo>
                    <a:pt x="6407734" y="7752791"/>
                  </a:lnTo>
                  <a:lnTo>
                    <a:pt x="6436919" y="7714691"/>
                  </a:lnTo>
                  <a:lnTo>
                    <a:pt x="6465544" y="7676591"/>
                  </a:lnTo>
                  <a:lnTo>
                    <a:pt x="6493624" y="7638491"/>
                  </a:lnTo>
                  <a:lnTo>
                    <a:pt x="6521158" y="7600391"/>
                  </a:lnTo>
                  <a:lnTo>
                    <a:pt x="6548145" y="7562291"/>
                  </a:lnTo>
                  <a:lnTo>
                    <a:pt x="6574599" y="7524191"/>
                  </a:lnTo>
                  <a:lnTo>
                    <a:pt x="6600507" y="7486091"/>
                  </a:lnTo>
                  <a:lnTo>
                    <a:pt x="6625907" y="7447991"/>
                  </a:lnTo>
                  <a:lnTo>
                    <a:pt x="6650761" y="7397191"/>
                  </a:lnTo>
                  <a:lnTo>
                    <a:pt x="6675107" y="7359091"/>
                  </a:lnTo>
                  <a:lnTo>
                    <a:pt x="6698945" y="7320991"/>
                  </a:lnTo>
                  <a:lnTo>
                    <a:pt x="6722262" y="7282891"/>
                  </a:lnTo>
                  <a:lnTo>
                    <a:pt x="6745084" y="7232091"/>
                  </a:lnTo>
                  <a:lnTo>
                    <a:pt x="6767398" y="7193991"/>
                  </a:lnTo>
                  <a:lnTo>
                    <a:pt x="6789217" y="7155891"/>
                  </a:lnTo>
                  <a:lnTo>
                    <a:pt x="6810540" y="7105091"/>
                  </a:lnTo>
                  <a:lnTo>
                    <a:pt x="6831381" y="7066991"/>
                  </a:lnTo>
                  <a:lnTo>
                    <a:pt x="6851739" y="7028891"/>
                  </a:lnTo>
                  <a:lnTo>
                    <a:pt x="6871627" y="6978091"/>
                  </a:lnTo>
                  <a:lnTo>
                    <a:pt x="6891033" y="6939991"/>
                  </a:lnTo>
                  <a:lnTo>
                    <a:pt x="6909968" y="6889191"/>
                  </a:lnTo>
                  <a:lnTo>
                    <a:pt x="6928447" y="6851091"/>
                  </a:lnTo>
                  <a:lnTo>
                    <a:pt x="6946468" y="6800291"/>
                  </a:lnTo>
                  <a:lnTo>
                    <a:pt x="6964032" y="6762191"/>
                  </a:lnTo>
                  <a:lnTo>
                    <a:pt x="6981139" y="6711391"/>
                  </a:lnTo>
                  <a:lnTo>
                    <a:pt x="6997801" y="6673291"/>
                  </a:lnTo>
                  <a:lnTo>
                    <a:pt x="7014032" y="6622491"/>
                  </a:lnTo>
                  <a:lnTo>
                    <a:pt x="7029818" y="6584391"/>
                  </a:lnTo>
                  <a:lnTo>
                    <a:pt x="7045185" y="6533591"/>
                  </a:lnTo>
                  <a:lnTo>
                    <a:pt x="7060108" y="6482791"/>
                  </a:lnTo>
                  <a:lnTo>
                    <a:pt x="7074624" y="6444691"/>
                  </a:lnTo>
                  <a:lnTo>
                    <a:pt x="7088708" y="6393891"/>
                  </a:lnTo>
                  <a:lnTo>
                    <a:pt x="7102386" y="6343091"/>
                  </a:lnTo>
                  <a:lnTo>
                    <a:pt x="7115657" y="6304991"/>
                  </a:lnTo>
                  <a:lnTo>
                    <a:pt x="7128523" y="6254191"/>
                  </a:lnTo>
                  <a:lnTo>
                    <a:pt x="7140994" y="6203391"/>
                  </a:lnTo>
                  <a:lnTo>
                    <a:pt x="7153072" y="6152591"/>
                  </a:lnTo>
                  <a:lnTo>
                    <a:pt x="7164756" y="6101791"/>
                  </a:lnTo>
                  <a:lnTo>
                    <a:pt x="7176046" y="6063691"/>
                  </a:lnTo>
                  <a:lnTo>
                    <a:pt x="7186968" y="6012891"/>
                  </a:lnTo>
                  <a:lnTo>
                    <a:pt x="7197509" y="5962091"/>
                  </a:lnTo>
                  <a:lnTo>
                    <a:pt x="7207669" y="5911291"/>
                  </a:lnTo>
                  <a:lnTo>
                    <a:pt x="7217473" y="5860491"/>
                  </a:lnTo>
                  <a:lnTo>
                    <a:pt x="7226922" y="5809691"/>
                  </a:lnTo>
                  <a:lnTo>
                    <a:pt x="7236003" y="5758891"/>
                  </a:lnTo>
                  <a:lnTo>
                    <a:pt x="7244728" y="5720791"/>
                  </a:lnTo>
                  <a:lnTo>
                    <a:pt x="7253110" y="5669991"/>
                  </a:lnTo>
                  <a:lnTo>
                    <a:pt x="7261149" y="5619191"/>
                  </a:lnTo>
                  <a:lnTo>
                    <a:pt x="7268845" y="5568391"/>
                  </a:lnTo>
                  <a:lnTo>
                    <a:pt x="7276211" y="5517591"/>
                  </a:lnTo>
                  <a:lnTo>
                    <a:pt x="7287501" y="5454091"/>
                  </a:lnTo>
                  <a:lnTo>
                    <a:pt x="7305281" y="5415991"/>
                  </a:lnTo>
                  <a:lnTo>
                    <a:pt x="7332319" y="5390591"/>
                  </a:lnTo>
                  <a:lnTo>
                    <a:pt x="7371385" y="5377891"/>
                  </a:lnTo>
                  <a:lnTo>
                    <a:pt x="7772387" y="5377891"/>
                  </a:lnTo>
                  <a:lnTo>
                    <a:pt x="7772387" y="5370995"/>
                  </a:lnTo>
                  <a:lnTo>
                    <a:pt x="7772387" y="5365191"/>
                  </a:lnTo>
                  <a:lnTo>
                    <a:pt x="7772387" y="5353367"/>
                  </a:lnTo>
                  <a:lnTo>
                    <a:pt x="7772400" y="0"/>
                  </a:lnTo>
                  <a:close/>
                </a:path>
              </a:pathLst>
            </a:custGeom>
            <a:solidFill>
              <a:srgbClr val="F55E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34342" y="7168099"/>
              <a:ext cx="2503708" cy="2503711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15937" y="400949"/>
            <a:ext cx="258826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5">
                <a:solidFill>
                  <a:srgbClr val="FFFFFF"/>
                </a:solidFill>
                <a:latin typeface="Arial Black"/>
                <a:cs typeface="Arial Black"/>
              </a:rPr>
              <a:t>InStockRx</a:t>
            </a:r>
            <a:r>
              <a:rPr sz="1400" spc="-13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400" spc="-25">
                <a:solidFill>
                  <a:srgbClr val="FFFFFF"/>
                </a:solidFill>
                <a:latin typeface="Arial Black"/>
                <a:cs typeface="Arial Black"/>
              </a:rPr>
              <a:t>Main</a:t>
            </a:r>
            <a:r>
              <a:rPr sz="1400" spc="-125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400" spc="-10">
                <a:solidFill>
                  <a:srgbClr val="FFFFFF"/>
                </a:solidFill>
                <a:latin typeface="Arial Black"/>
                <a:cs typeface="Arial Black"/>
              </a:rPr>
              <a:t>Advantages</a:t>
            </a:r>
            <a:endParaRPr sz="1400">
              <a:latin typeface="Arial Black"/>
              <a:cs typeface="Arial Black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33324" y="699406"/>
            <a:ext cx="6186805" cy="4391660"/>
            <a:chOff x="733324" y="699406"/>
            <a:chExt cx="6186805" cy="4391660"/>
          </a:xfrm>
        </p:grpSpPr>
        <p:sp>
          <p:nvSpPr>
            <p:cNvPr id="7" name="object 7"/>
            <p:cNvSpPr/>
            <p:nvPr/>
          </p:nvSpPr>
          <p:spPr>
            <a:xfrm>
              <a:off x="739674" y="705756"/>
              <a:ext cx="6174105" cy="0"/>
            </a:xfrm>
            <a:custGeom>
              <a:avLst/>
              <a:gdLst/>
              <a:ahLst/>
              <a:cxnLst/>
              <a:rect l="l" t="t" r="r" b="b"/>
              <a:pathLst>
                <a:path w="6174105">
                  <a:moveTo>
                    <a:pt x="0" y="0"/>
                  </a:moveTo>
                  <a:lnTo>
                    <a:pt x="6174016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39674" y="1960386"/>
              <a:ext cx="6174105" cy="0"/>
            </a:xfrm>
            <a:custGeom>
              <a:avLst/>
              <a:gdLst/>
              <a:ahLst/>
              <a:cxnLst/>
              <a:rect l="l" t="t" r="r" b="b"/>
              <a:pathLst>
                <a:path w="6174105">
                  <a:moveTo>
                    <a:pt x="0" y="0"/>
                  </a:moveTo>
                  <a:lnTo>
                    <a:pt x="6174016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39674" y="3780500"/>
              <a:ext cx="6174105" cy="0"/>
            </a:xfrm>
            <a:custGeom>
              <a:avLst/>
              <a:gdLst/>
              <a:ahLst/>
              <a:cxnLst/>
              <a:rect l="l" t="t" r="r" b="b"/>
              <a:pathLst>
                <a:path w="6174105">
                  <a:moveTo>
                    <a:pt x="0" y="0"/>
                  </a:moveTo>
                  <a:lnTo>
                    <a:pt x="6174016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39674" y="5084256"/>
              <a:ext cx="6174105" cy="0"/>
            </a:xfrm>
            <a:custGeom>
              <a:avLst/>
              <a:gdLst/>
              <a:ahLst/>
              <a:cxnLst/>
              <a:rect l="l" t="t" r="r" b="b"/>
              <a:pathLst>
                <a:path w="6174105">
                  <a:moveTo>
                    <a:pt x="0" y="0"/>
                  </a:moveTo>
                  <a:lnTo>
                    <a:pt x="6174016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29536" y="753425"/>
            <a:ext cx="6194206" cy="6411603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72085" marR="784860" indent="-160020">
              <a:lnSpc>
                <a:spcPct val="112100"/>
              </a:lnSpc>
              <a:spcBef>
                <a:spcPts val="100"/>
              </a:spcBef>
              <a:buChar char="•"/>
              <a:tabLst>
                <a:tab pos="172085" algn="l"/>
              </a:tabLst>
            </a:pP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Trade in a trusted invite-only marketplace with other </a:t>
            </a:r>
            <a:r>
              <a:rPr lang="en-US" sz="1100" dirty="0" err="1">
                <a:solidFill>
                  <a:srgbClr val="FFFFFF"/>
                </a:solidFill>
                <a:latin typeface="Lucida Sans Unicode"/>
                <a:cs typeface="Lucida Sans Unicode"/>
              </a:rPr>
              <a:t>APRx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 members</a:t>
            </a:r>
            <a:endParaRPr lang="en-US" sz="1100" dirty="0">
              <a:solidFill>
                <a:srgbClr val="000000"/>
              </a:solidFill>
              <a:latin typeface="Lucida Sans Unicode"/>
              <a:cs typeface="Lucida Sans Unicode"/>
            </a:endParaRPr>
          </a:p>
          <a:p>
            <a:pPr marL="172085" marR="784860" indent="-160020">
              <a:lnSpc>
                <a:spcPct val="112100"/>
              </a:lnSpc>
              <a:spcBef>
                <a:spcPts val="100"/>
              </a:spcBef>
              <a:buChar char="•"/>
              <a:tabLst>
                <a:tab pos="172085" algn="l"/>
              </a:tabLst>
            </a:pP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Easily expand your reach to a nationwide network when you need it</a:t>
            </a:r>
          </a:p>
          <a:p>
            <a:pPr marL="172085" indent="-159385">
              <a:spcBef>
                <a:spcPts val="160"/>
              </a:spcBef>
              <a:buChar char="•"/>
              <a:tabLst>
                <a:tab pos="172085" algn="l"/>
              </a:tabLst>
            </a:pP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Get Cash Offers from other pharmacies for your inventory</a:t>
            </a:r>
            <a:endParaRPr lang="en-US" sz="1100" dirty="0">
              <a:latin typeface="Lucida Sans Unicode"/>
              <a:cs typeface="Lucida Sans Unicode"/>
            </a:endParaRPr>
          </a:p>
          <a:p>
            <a:pPr marL="172085" indent="-159385">
              <a:spcBef>
                <a:spcPts val="155"/>
              </a:spcBef>
              <a:buChar char="•"/>
              <a:tabLst>
                <a:tab pos="172085" algn="l"/>
              </a:tabLst>
            </a:pP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Support Your Community </a:t>
            </a:r>
            <a:r>
              <a:rPr lang="en-US" sz="1100" spc="190" dirty="0">
                <a:solidFill>
                  <a:srgbClr val="FFFFFF"/>
                </a:solidFill>
                <a:latin typeface="Lucida Sans Unicode"/>
                <a:cs typeface="Lucida Sans Unicode"/>
              </a:rPr>
              <a:t>–</a:t>
            </a:r>
            <a:r>
              <a:rPr lang="en-US" sz="110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 A portion of proceeds supports </a:t>
            </a:r>
            <a:r>
              <a:rPr lang="en-US" sz="1100" spc="45" dirty="0" err="1">
                <a:solidFill>
                  <a:srgbClr val="FFFFFF"/>
                </a:solidFill>
                <a:latin typeface="Lucida Sans Unicode"/>
                <a:cs typeface="Lucida Sans Unicode"/>
              </a:rPr>
              <a:t>APRx</a:t>
            </a:r>
            <a:endParaRPr lang="en-US" sz="1100" dirty="0" err="1">
              <a:solidFill>
                <a:srgbClr val="FFFFFF"/>
              </a:solidFill>
              <a:latin typeface="Lucida Sans Unicode"/>
              <a:cs typeface="Lucida Sans Unicode"/>
            </a:endParaRPr>
          </a:p>
          <a:p>
            <a:pPr marL="18415">
              <a:lnSpc>
                <a:spcPct val="100000"/>
              </a:lnSpc>
              <a:spcBef>
                <a:spcPts val="1075"/>
              </a:spcBef>
            </a:pPr>
            <a:r>
              <a:rPr lang="en-US" sz="1400" spc="-35" dirty="0">
                <a:solidFill>
                  <a:srgbClr val="FFFFFF"/>
                </a:solidFill>
                <a:latin typeface="Arial Black"/>
                <a:cs typeface="Arial Black"/>
              </a:rPr>
              <a:t>Compliance</a:t>
            </a:r>
            <a:r>
              <a:rPr lang="en-US" sz="1400" spc="-13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lang="en-US" sz="1400" spc="-145" dirty="0">
                <a:solidFill>
                  <a:srgbClr val="FFFFFF"/>
                </a:solidFill>
                <a:latin typeface="Arial Black"/>
                <a:cs typeface="Arial Black"/>
              </a:rPr>
              <a:t>&amp;</a:t>
            </a:r>
            <a:r>
              <a:rPr lang="en-US" sz="1400" spc="-1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lang="en-US" sz="1400" spc="-10" dirty="0">
                <a:solidFill>
                  <a:srgbClr val="FFFFFF"/>
                </a:solidFill>
                <a:latin typeface="Arial Black"/>
                <a:cs typeface="Arial Black"/>
              </a:rPr>
              <a:t>Security</a:t>
            </a:r>
            <a:endParaRPr lang="en-US" sz="1400" dirty="0">
              <a:latin typeface="Arial Black"/>
              <a:cs typeface="Arial Black"/>
            </a:endParaRPr>
          </a:p>
          <a:p>
            <a:pPr marL="173990" indent="-159385">
              <a:lnSpc>
                <a:spcPct val="100000"/>
              </a:lnSpc>
              <a:spcBef>
                <a:spcPts val="1440"/>
              </a:spcBef>
              <a:buChar char="•"/>
              <a:tabLst>
                <a:tab pos="173990" algn="l"/>
              </a:tabLst>
            </a:pP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Is</a:t>
            </a:r>
            <a:r>
              <a:rPr lang="en-US" sz="1100" spc="2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trading</a:t>
            </a:r>
            <a:r>
              <a:rPr lang="en-US" sz="1100" spc="2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on</a:t>
            </a:r>
            <a:r>
              <a:rPr lang="en-US" sz="1100" spc="2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10" dirty="0" err="1">
                <a:solidFill>
                  <a:srgbClr val="FFFFFF"/>
                </a:solidFill>
                <a:latin typeface="Lucida Sans Unicode"/>
                <a:cs typeface="Lucida Sans Unicode"/>
              </a:rPr>
              <a:t>InStockRx</a:t>
            </a:r>
            <a:r>
              <a:rPr lang="en-US" sz="1100" spc="2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compliant</a:t>
            </a:r>
            <a:r>
              <a:rPr lang="en-US" sz="1100" spc="2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with</a:t>
            </a:r>
            <a:r>
              <a:rPr lang="en-US" sz="1100" spc="2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DSCSA?</a:t>
            </a:r>
            <a:endParaRPr lang="en-US" sz="1100" dirty="0">
              <a:latin typeface="Lucida Sans Unicode"/>
              <a:cs typeface="Lucida Sans Unicode"/>
            </a:endParaRPr>
          </a:p>
          <a:p>
            <a:pPr marL="174625">
              <a:lnSpc>
                <a:spcPct val="100000"/>
              </a:lnSpc>
              <a:spcBef>
                <a:spcPts val="160"/>
              </a:spcBef>
            </a:pPr>
            <a:r>
              <a:rPr lang="en-US" sz="1100" spc="-35" dirty="0">
                <a:solidFill>
                  <a:srgbClr val="FFFFFF"/>
                </a:solidFill>
                <a:latin typeface="Lucida Sans Unicode"/>
                <a:cs typeface="Lucida Sans Unicode"/>
              </a:rPr>
              <a:t>Yes,</a:t>
            </a:r>
            <a:r>
              <a:rPr lang="en-US" sz="1100" spc="6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every</a:t>
            </a:r>
            <a:r>
              <a:rPr lang="en-US" sz="1100" spc="7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transaction</a:t>
            </a:r>
            <a:r>
              <a:rPr lang="en-US" sz="1100" spc="7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includes</a:t>
            </a:r>
            <a:r>
              <a:rPr lang="en-US" sz="1100" spc="7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90" dirty="0">
                <a:solidFill>
                  <a:srgbClr val="FFFFFF"/>
                </a:solidFill>
                <a:latin typeface="Lucida Sans Unicode"/>
                <a:cs typeface="Lucida Sans Unicode"/>
              </a:rPr>
              <a:t>T3</a:t>
            </a:r>
            <a:r>
              <a:rPr lang="en-US" sz="1100" spc="7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track-and-trace</a:t>
            </a:r>
            <a:r>
              <a:rPr lang="en-US" sz="1100" spc="7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75" dirty="0">
                <a:solidFill>
                  <a:srgbClr val="FFFFFF"/>
                </a:solidFill>
                <a:latin typeface="Lucida Sans Unicode"/>
                <a:cs typeface="Lucida Sans Unicode"/>
              </a:rPr>
              <a:t>data</a:t>
            </a:r>
            <a:r>
              <a:rPr lang="en-US" sz="1100" spc="6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for</a:t>
            </a:r>
            <a:r>
              <a:rPr lang="en-US" sz="1100" spc="7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30" dirty="0">
                <a:solidFill>
                  <a:srgbClr val="FFFFFF"/>
                </a:solidFill>
                <a:latin typeface="Lucida Sans Unicode"/>
                <a:cs typeface="Lucida Sans Unicode"/>
              </a:rPr>
              <a:t>full</a:t>
            </a:r>
            <a:r>
              <a:rPr lang="en-US" sz="1100" spc="7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compliance.</a:t>
            </a:r>
            <a:endParaRPr lang="en-US" sz="1100" dirty="0">
              <a:latin typeface="Lucida Sans Unicode"/>
              <a:cs typeface="Lucida Sans Unicode"/>
            </a:endParaRPr>
          </a:p>
          <a:p>
            <a:pPr marL="173990" indent="-159385">
              <a:lnSpc>
                <a:spcPct val="100000"/>
              </a:lnSpc>
              <a:spcBef>
                <a:spcPts val="160"/>
              </a:spcBef>
              <a:buChar char="•"/>
              <a:tabLst>
                <a:tab pos="173990" algn="l"/>
              </a:tabLst>
            </a:pPr>
            <a:r>
              <a:rPr lang="en-US" sz="1100" spc="10" dirty="0">
                <a:solidFill>
                  <a:srgbClr val="FFFFFF"/>
                </a:solidFill>
                <a:latin typeface="Lucida Sans Unicode"/>
                <a:cs typeface="Lucida Sans Unicode"/>
              </a:rPr>
              <a:t>Are</a:t>
            </a:r>
            <a:r>
              <a:rPr lang="en-US" sz="1100" spc="3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pharmacies</a:t>
            </a:r>
            <a:r>
              <a:rPr lang="en-US" sz="1100" spc="3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allowed</a:t>
            </a:r>
            <a:r>
              <a:rPr lang="en-US" sz="1100" spc="3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r>
              <a:rPr lang="en-US" sz="1100" spc="3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trade</a:t>
            </a:r>
            <a:r>
              <a:rPr lang="en-US" sz="1100" spc="3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across</a:t>
            </a:r>
            <a:r>
              <a:rPr lang="en-US" sz="1100" spc="3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state</a:t>
            </a:r>
            <a:r>
              <a:rPr lang="en-US" sz="1100" spc="3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lines?</a:t>
            </a:r>
            <a:endParaRPr lang="en-US" sz="1100" dirty="0">
              <a:latin typeface="Lucida Sans Unicode"/>
              <a:cs typeface="Lucida Sans Unicode"/>
            </a:endParaRPr>
          </a:p>
          <a:p>
            <a:pPr marL="174625" marR="597535">
              <a:lnSpc>
                <a:spcPct val="112100"/>
              </a:lnSpc>
            </a:pPr>
            <a:r>
              <a:rPr lang="en-US" sz="1100" spc="-35" dirty="0">
                <a:solidFill>
                  <a:srgbClr val="FFFFFF"/>
                </a:solidFill>
                <a:latin typeface="Lucida Sans Unicode"/>
                <a:cs typeface="Lucida Sans Unicode"/>
              </a:rPr>
              <a:t>Typically yes,</a:t>
            </a:r>
            <a:r>
              <a:rPr lang="en-US" sz="110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70" dirty="0">
                <a:solidFill>
                  <a:srgbClr val="FFFFFF"/>
                </a:solidFill>
                <a:latin typeface="Lucida Sans Unicode"/>
                <a:cs typeface="Lucida Sans Unicode"/>
              </a:rPr>
              <a:t>as</a:t>
            </a:r>
            <a:r>
              <a:rPr lang="en-US" sz="110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long</a:t>
            </a:r>
            <a:r>
              <a:rPr lang="en-US" sz="110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70" dirty="0">
                <a:solidFill>
                  <a:srgbClr val="FFFFFF"/>
                </a:solidFill>
                <a:latin typeface="Lucida Sans Unicode"/>
                <a:cs typeface="Lucida Sans Unicode"/>
              </a:rPr>
              <a:t>as</a:t>
            </a:r>
            <a:r>
              <a:rPr lang="en-US" sz="110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they</a:t>
            </a:r>
            <a:r>
              <a:rPr lang="en-US" sz="110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remain</a:t>
            </a:r>
            <a:r>
              <a:rPr lang="en-US" sz="110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under</a:t>
            </a:r>
            <a:r>
              <a:rPr lang="en-US" sz="110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lang="en-US" sz="110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5%</a:t>
            </a:r>
            <a:r>
              <a:rPr lang="en-US" sz="110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annual</a:t>
            </a:r>
            <a:r>
              <a:rPr lang="en-US" sz="110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revenue</a:t>
            </a:r>
            <a:r>
              <a:rPr lang="en-US" sz="110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threshold</a:t>
            </a:r>
            <a:r>
              <a:rPr lang="en-US" sz="110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r>
              <a:rPr lang="en-US" sz="110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avoid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wholesaler</a:t>
            </a:r>
            <a:r>
              <a:rPr lang="en-US" sz="1100" spc="17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licensing.  But if you prefer to trade in-state, </a:t>
            </a:r>
            <a:r>
              <a:rPr lang="en-US" sz="1100" spc="-10" dirty="0" err="1">
                <a:solidFill>
                  <a:srgbClr val="FFFFFF"/>
                </a:solidFill>
                <a:latin typeface="Lucida Sans Unicode"/>
                <a:cs typeface="Lucida Sans Unicode"/>
              </a:rPr>
              <a:t>InStockRx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 makes that easy, too.</a:t>
            </a:r>
            <a:endParaRPr lang="en-US" sz="1100" dirty="0">
              <a:latin typeface="Lucida Sans Unicode"/>
              <a:cs typeface="Lucida Sans Unicode"/>
            </a:endParaRPr>
          </a:p>
          <a:p>
            <a:pPr marL="173990" indent="-159385">
              <a:lnSpc>
                <a:spcPct val="100000"/>
              </a:lnSpc>
              <a:spcBef>
                <a:spcPts val="155"/>
              </a:spcBef>
              <a:buChar char="•"/>
              <a:tabLst>
                <a:tab pos="173990" algn="l"/>
              </a:tabLst>
            </a:pPr>
            <a:r>
              <a:rPr lang="en-US" sz="1100" spc="75" dirty="0">
                <a:solidFill>
                  <a:srgbClr val="FFFFFF"/>
                </a:solidFill>
                <a:latin typeface="Lucida Sans Unicode"/>
                <a:cs typeface="Lucida Sans Unicode"/>
              </a:rPr>
              <a:t>Can</a:t>
            </a:r>
            <a:r>
              <a:rPr lang="en-US" sz="110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10" dirty="0">
                <a:solidFill>
                  <a:srgbClr val="FFFFFF"/>
                </a:solidFill>
                <a:latin typeface="Lucida Sans Unicode"/>
                <a:cs typeface="Lucida Sans Unicode"/>
              </a:rPr>
              <a:t>controlled</a:t>
            </a:r>
            <a:r>
              <a:rPr lang="en-US" sz="110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substances </a:t>
            </a:r>
            <a:r>
              <a:rPr lang="en-US" sz="1100" spc="55" dirty="0">
                <a:solidFill>
                  <a:srgbClr val="FFFFFF"/>
                </a:solidFill>
                <a:latin typeface="Lucida Sans Unicode"/>
                <a:cs typeface="Lucida Sans Unicode"/>
              </a:rPr>
              <a:t>be</a:t>
            </a:r>
            <a:r>
              <a:rPr lang="en-US" sz="110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traded?</a:t>
            </a:r>
            <a:endParaRPr lang="en-US" sz="1100" dirty="0">
              <a:latin typeface="Lucida Sans Unicode"/>
              <a:cs typeface="Lucida Sans Unicode"/>
            </a:endParaRPr>
          </a:p>
          <a:p>
            <a:pPr marL="174625">
              <a:lnSpc>
                <a:spcPct val="100000"/>
              </a:lnSpc>
              <a:spcBef>
                <a:spcPts val="160"/>
              </a:spcBef>
            </a:pPr>
            <a:r>
              <a:rPr lang="en-US" sz="1100" spc="-55" dirty="0">
                <a:solidFill>
                  <a:srgbClr val="FFFFFF"/>
                </a:solidFill>
                <a:latin typeface="Lucida Sans Unicode"/>
                <a:cs typeface="Lucida Sans Unicode"/>
              </a:rPr>
              <a:t>No,</a:t>
            </a:r>
            <a:r>
              <a:rPr lang="en-US" sz="1100" spc="8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unless</a:t>
            </a:r>
            <a:r>
              <a:rPr lang="en-US" sz="1100" spc="8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transferring</a:t>
            </a:r>
            <a:r>
              <a:rPr lang="en-US" sz="1100" spc="8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between</a:t>
            </a:r>
            <a:r>
              <a:rPr lang="en-US" sz="1100" spc="8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pharmacies</a:t>
            </a:r>
            <a:r>
              <a:rPr lang="en-US" sz="1100" spc="8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under</a:t>
            </a:r>
            <a:r>
              <a:rPr lang="en-US" sz="1100" spc="8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lang="en-US" sz="1100" spc="8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75" dirty="0">
                <a:solidFill>
                  <a:srgbClr val="FFFFFF"/>
                </a:solidFill>
                <a:latin typeface="Lucida Sans Unicode"/>
                <a:cs typeface="Lucida Sans Unicode"/>
              </a:rPr>
              <a:t>same</a:t>
            </a:r>
            <a:r>
              <a:rPr lang="en-US" sz="1100" spc="8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ownership.</a:t>
            </a:r>
            <a:endParaRPr lang="en-US" sz="11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lang="en-US" sz="1400" spc="-35" dirty="0">
                <a:solidFill>
                  <a:srgbClr val="FFFFFF"/>
                </a:solidFill>
                <a:latin typeface="Arial Black"/>
                <a:cs typeface="Arial Black"/>
              </a:rPr>
              <a:t>Payments</a:t>
            </a:r>
            <a:r>
              <a:rPr lang="en-US" sz="1400" spc="-145" dirty="0">
                <a:solidFill>
                  <a:srgbClr val="FFFFFF"/>
                </a:solidFill>
                <a:latin typeface="Arial Black"/>
                <a:cs typeface="Arial Black"/>
              </a:rPr>
              <a:t> &amp; </a:t>
            </a:r>
            <a:r>
              <a:rPr lang="en-US" sz="1400" spc="-10" dirty="0">
                <a:solidFill>
                  <a:srgbClr val="FFFFFF"/>
                </a:solidFill>
                <a:latin typeface="Arial Black"/>
                <a:cs typeface="Arial Black"/>
              </a:rPr>
              <a:t>Transactions</a:t>
            </a:r>
            <a:endParaRPr lang="en-US" sz="1400" dirty="0">
              <a:latin typeface="Arial Black"/>
              <a:cs typeface="Arial Black"/>
            </a:endParaRPr>
          </a:p>
          <a:p>
            <a:pPr marL="172085" indent="-159385">
              <a:lnSpc>
                <a:spcPct val="100000"/>
              </a:lnSpc>
              <a:spcBef>
                <a:spcPts val="1365"/>
              </a:spcBef>
              <a:buChar char="•"/>
              <a:tabLst>
                <a:tab pos="172085" algn="l"/>
              </a:tabLst>
            </a:pP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How</a:t>
            </a:r>
            <a:r>
              <a:rPr lang="en-US" sz="1100" spc="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do</a:t>
            </a:r>
            <a:r>
              <a:rPr lang="en-US" sz="1100" spc="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sellers</a:t>
            </a:r>
            <a:r>
              <a:rPr lang="en-US" sz="1100" spc="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get</a:t>
            </a:r>
            <a:r>
              <a:rPr lang="en-US" sz="1100" spc="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50" dirty="0">
                <a:solidFill>
                  <a:srgbClr val="FFFFFF"/>
                </a:solidFill>
                <a:latin typeface="Lucida Sans Unicode"/>
                <a:cs typeface="Lucida Sans Unicode"/>
              </a:rPr>
              <a:t>paid?</a:t>
            </a:r>
            <a:endParaRPr lang="en-US" sz="1100" dirty="0">
              <a:latin typeface="Lucida Sans Unicode"/>
              <a:cs typeface="Lucida Sans Unicode"/>
            </a:endParaRPr>
          </a:p>
          <a:p>
            <a:pPr marL="172085" marR="60960">
              <a:lnSpc>
                <a:spcPct val="112100"/>
              </a:lnSpc>
            </a:pPr>
            <a:r>
              <a:rPr lang="en-US" sz="1100" spc="10" dirty="0">
                <a:solidFill>
                  <a:srgbClr val="FFFFFF"/>
                </a:solidFill>
                <a:latin typeface="Lucida Sans Unicode"/>
                <a:cs typeface="Lucida Sans Unicode"/>
              </a:rPr>
              <a:t>Buyer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10" dirty="0">
                <a:solidFill>
                  <a:srgbClr val="FFFFFF"/>
                </a:solidFill>
                <a:latin typeface="Lucida Sans Unicode"/>
                <a:cs typeface="Lucida Sans Unicode"/>
              </a:rPr>
              <a:t>funds</a:t>
            </a:r>
            <a:r>
              <a:rPr lang="en-US" sz="1100" spc="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50" dirty="0">
                <a:solidFill>
                  <a:srgbClr val="FFFFFF"/>
                </a:solidFill>
                <a:latin typeface="Lucida Sans Unicode"/>
                <a:cs typeface="Lucida Sans Unicode"/>
              </a:rPr>
              <a:t>are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10" dirty="0">
                <a:solidFill>
                  <a:srgbClr val="FFFFFF"/>
                </a:solidFill>
                <a:latin typeface="Lucida Sans Unicode"/>
                <a:cs typeface="Lucida Sans Unicode"/>
              </a:rPr>
              <a:t>collected</a:t>
            </a:r>
            <a:r>
              <a:rPr lang="en-US" sz="1100" spc="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upfront</a:t>
            </a:r>
            <a:r>
              <a:rPr lang="en-US" sz="1100" spc="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65" dirty="0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10" dirty="0">
                <a:solidFill>
                  <a:srgbClr val="FFFFFF"/>
                </a:solidFill>
                <a:latin typeface="Lucida Sans Unicode"/>
                <a:cs typeface="Lucida Sans Unicode"/>
              </a:rPr>
              <a:t>held</a:t>
            </a:r>
            <a:r>
              <a:rPr lang="en-US" sz="1100" spc="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securely  </a:t>
            </a:r>
            <a:r>
              <a:rPr lang="en-US" sz="1100" spc="10" dirty="0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r>
              <a:rPr lang="en-US" sz="1100" spc="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10" dirty="0">
                <a:solidFill>
                  <a:srgbClr val="FFFFFF"/>
                </a:solidFill>
                <a:latin typeface="Lucida Sans Unicode"/>
                <a:cs typeface="Lucida Sans Unicode"/>
              </a:rPr>
              <a:t>ensure</a:t>
            </a:r>
            <a:r>
              <a:rPr lang="en-US" sz="1100" spc="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10" dirty="0">
                <a:solidFill>
                  <a:srgbClr val="FFFFFF"/>
                </a:solidFill>
                <a:latin typeface="Lucida Sans Unicode"/>
                <a:cs typeface="Lucida Sans Unicode"/>
              </a:rPr>
              <a:t>reliable 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transactions.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Once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item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is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received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65" dirty="0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verified,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50" dirty="0">
                <a:solidFill>
                  <a:srgbClr val="FFFFFF"/>
                </a:solidFill>
                <a:latin typeface="Lucida Sans Unicode"/>
                <a:cs typeface="Lucida Sans Unicode"/>
              </a:rPr>
              <a:t>payment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is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released.</a:t>
            </a:r>
            <a:endParaRPr lang="en-US" sz="1100" dirty="0">
              <a:latin typeface="Lucida Sans Unicode"/>
              <a:cs typeface="Lucida Sans Unicode"/>
            </a:endParaRPr>
          </a:p>
          <a:p>
            <a:pPr marL="172085" indent="-159385">
              <a:lnSpc>
                <a:spcPct val="100000"/>
              </a:lnSpc>
              <a:spcBef>
                <a:spcPts val="160"/>
              </a:spcBef>
              <a:buChar char="•"/>
              <a:tabLst>
                <a:tab pos="172085" algn="l"/>
              </a:tabLst>
            </a:pPr>
            <a:r>
              <a:rPr lang="en-US" sz="1100" spc="65" dirty="0">
                <a:solidFill>
                  <a:srgbClr val="FFFFFF"/>
                </a:solidFill>
                <a:latin typeface="Lucida Sans Unicode"/>
                <a:cs typeface="Lucida Sans Unicode"/>
              </a:rPr>
              <a:t>What</a:t>
            </a:r>
            <a:r>
              <a:rPr lang="en-US" sz="110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50" dirty="0">
                <a:solidFill>
                  <a:srgbClr val="FFFFFF"/>
                </a:solidFill>
                <a:latin typeface="Lucida Sans Unicode"/>
                <a:cs typeface="Lucida Sans Unicode"/>
              </a:rPr>
              <a:t>payment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methods</a:t>
            </a:r>
            <a:r>
              <a:rPr lang="en-US" sz="110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50" dirty="0">
                <a:solidFill>
                  <a:srgbClr val="FFFFFF"/>
                </a:solidFill>
                <a:latin typeface="Lucida Sans Unicode"/>
                <a:cs typeface="Lucida Sans Unicode"/>
              </a:rPr>
              <a:t>are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used?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555" dirty="0">
                <a:solidFill>
                  <a:srgbClr val="FFFFFF"/>
                </a:solidFill>
                <a:latin typeface="Arial MT"/>
                <a:cs typeface="Arial MT"/>
              </a:rPr>
              <a:t>I</a:t>
            </a:r>
            <a:r>
              <a:rPr lang="en-US" sz="1100" spc="36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ACH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transfers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r>
              <a:rPr lang="en-US" sz="110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avoid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credit</a:t>
            </a:r>
            <a:r>
              <a:rPr lang="en-US" sz="110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55" dirty="0">
                <a:solidFill>
                  <a:srgbClr val="FFFFFF"/>
                </a:solidFill>
                <a:latin typeface="Lucida Sans Unicode"/>
                <a:cs typeface="Lucida Sans Unicode"/>
              </a:rPr>
              <a:t>card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fees.</a:t>
            </a:r>
            <a:endParaRPr lang="en-US" sz="1100" dirty="0">
              <a:latin typeface="Lucida Sans Unicode"/>
              <a:cs typeface="Lucida Sans Unicode"/>
            </a:endParaRPr>
          </a:p>
          <a:p>
            <a:pPr marL="16510">
              <a:lnSpc>
                <a:spcPct val="100000"/>
              </a:lnSpc>
              <a:spcBef>
                <a:spcPts val="1460"/>
              </a:spcBef>
            </a:pPr>
            <a:r>
              <a:rPr lang="en-US" sz="1400" spc="-40" dirty="0">
                <a:solidFill>
                  <a:srgbClr val="FFFFFF"/>
                </a:solidFill>
                <a:latin typeface="Arial Black"/>
                <a:cs typeface="Arial Black"/>
              </a:rPr>
              <a:t>Shipping</a:t>
            </a:r>
            <a:r>
              <a:rPr lang="en-US" sz="1400" spc="-145" dirty="0">
                <a:solidFill>
                  <a:srgbClr val="FFFFFF"/>
                </a:solidFill>
                <a:latin typeface="Arial Black"/>
                <a:cs typeface="Arial Black"/>
              </a:rPr>
              <a:t> &amp; </a:t>
            </a:r>
            <a:r>
              <a:rPr lang="en-US" sz="1400" spc="-10" dirty="0">
                <a:solidFill>
                  <a:srgbClr val="FFFFFF"/>
                </a:solidFill>
                <a:latin typeface="Arial Black"/>
                <a:cs typeface="Arial Black"/>
              </a:rPr>
              <a:t>Logistics</a:t>
            </a:r>
            <a:endParaRPr lang="en-US" sz="1400" dirty="0">
              <a:latin typeface="Arial Black"/>
              <a:cs typeface="Arial Black"/>
            </a:endParaRPr>
          </a:p>
          <a:p>
            <a:pPr marL="183515" indent="-159385">
              <a:lnSpc>
                <a:spcPct val="100000"/>
              </a:lnSpc>
              <a:spcBef>
                <a:spcPts val="1510"/>
              </a:spcBef>
              <a:buChar char="•"/>
              <a:tabLst>
                <a:tab pos="183515" algn="l"/>
              </a:tabLst>
            </a:pPr>
            <a:r>
              <a:rPr lang="en-US" sz="1100" spc="65" dirty="0">
                <a:solidFill>
                  <a:srgbClr val="FFFFFF"/>
                </a:solidFill>
                <a:latin typeface="Lucida Sans Unicode"/>
                <a:cs typeface="Lucida Sans Unicode"/>
              </a:rPr>
              <a:t>What</a:t>
            </a:r>
            <a:r>
              <a:rPr lang="en-US" sz="110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shipping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carriers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80" dirty="0">
                <a:solidFill>
                  <a:srgbClr val="FFFFFF"/>
                </a:solidFill>
                <a:latin typeface="Lucida Sans Unicode"/>
                <a:cs typeface="Lucida Sans Unicode"/>
              </a:rPr>
              <a:t>can</a:t>
            </a:r>
            <a:r>
              <a:rPr lang="en-US" sz="110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pharmacies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50" dirty="0">
                <a:solidFill>
                  <a:srgbClr val="FFFFFF"/>
                </a:solidFill>
                <a:latin typeface="Lucida Sans Unicode"/>
                <a:cs typeface="Lucida Sans Unicode"/>
              </a:rPr>
              <a:t>use?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555" dirty="0">
                <a:solidFill>
                  <a:srgbClr val="FFFFFF"/>
                </a:solidFill>
                <a:latin typeface="Arial MT"/>
                <a:cs typeface="Arial MT"/>
              </a:rPr>
              <a:t>I</a:t>
            </a:r>
            <a:r>
              <a:rPr lang="en-US" sz="11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USPS,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45" dirty="0">
                <a:solidFill>
                  <a:srgbClr val="FFFFFF"/>
                </a:solidFill>
                <a:latin typeface="Lucida Sans Unicode"/>
                <a:cs typeface="Lucida Sans Unicode"/>
              </a:rPr>
              <a:t>FedEx,</a:t>
            </a:r>
            <a:r>
              <a:rPr lang="en-US" sz="110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65" dirty="0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r>
              <a:rPr lang="en-US" sz="11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UPS.</a:t>
            </a:r>
            <a:endParaRPr lang="en-US" sz="1100" dirty="0">
              <a:latin typeface="Lucida Sans Unicode"/>
              <a:cs typeface="Lucida Sans Unicode"/>
            </a:endParaRPr>
          </a:p>
          <a:p>
            <a:pPr marL="183515" indent="-159385">
              <a:lnSpc>
                <a:spcPct val="100000"/>
              </a:lnSpc>
              <a:spcBef>
                <a:spcPts val="160"/>
              </a:spcBef>
              <a:buChar char="•"/>
              <a:tabLst>
                <a:tab pos="183515" algn="l"/>
              </a:tabLst>
            </a:pPr>
            <a:r>
              <a:rPr lang="en-US" sz="1100" spc="50" dirty="0">
                <a:solidFill>
                  <a:srgbClr val="FFFFFF"/>
                </a:solidFill>
                <a:latin typeface="Lucida Sans Unicode"/>
                <a:cs typeface="Lucida Sans Unicode"/>
              </a:rPr>
              <a:t>Who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50" dirty="0">
                <a:solidFill>
                  <a:srgbClr val="FFFFFF"/>
                </a:solidFill>
                <a:latin typeface="Lucida Sans Unicode"/>
                <a:cs typeface="Lucida Sans Unicode"/>
              </a:rPr>
              <a:t>pays</a:t>
            </a:r>
            <a:r>
              <a:rPr lang="en-US" sz="1100" spc="-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for</a:t>
            </a:r>
            <a:r>
              <a:rPr lang="en-US" sz="1100" spc="-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shipping?</a:t>
            </a:r>
            <a:r>
              <a:rPr lang="en-US" sz="1100" spc="-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555" dirty="0">
                <a:solidFill>
                  <a:srgbClr val="FFFFFF"/>
                </a:solidFill>
                <a:latin typeface="Arial MT"/>
                <a:cs typeface="Arial MT"/>
              </a:rPr>
              <a:t>I</a:t>
            </a:r>
            <a:r>
              <a:rPr lang="en-US" sz="11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lang="en-US" sz="1100" spc="-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buyer</a:t>
            </a:r>
            <a:r>
              <a:rPr lang="en-US" sz="1100" spc="-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selects</a:t>
            </a:r>
            <a:r>
              <a:rPr lang="en-US" sz="1100" spc="-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65" dirty="0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50" dirty="0">
                <a:solidFill>
                  <a:srgbClr val="FFFFFF"/>
                </a:solidFill>
                <a:latin typeface="Lucida Sans Unicode"/>
                <a:cs typeface="Lucida Sans Unicode"/>
              </a:rPr>
              <a:t>pays</a:t>
            </a:r>
            <a:r>
              <a:rPr lang="en-US" sz="1100" spc="-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for</a:t>
            </a:r>
            <a:r>
              <a:rPr lang="en-US" sz="1100" spc="-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shipping.</a:t>
            </a:r>
            <a:endParaRPr lang="en-US" sz="1100" dirty="0">
              <a:latin typeface="Lucida Sans Unicode"/>
              <a:cs typeface="Lucida Sans Unicode"/>
            </a:endParaRPr>
          </a:p>
          <a:p>
            <a:pPr marL="183515" marR="5080" indent="-160020">
              <a:lnSpc>
                <a:spcPct val="112100"/>
              </a:lnSpc>
              <a:buChar char="•"/>
              <a:tabLst>
                <a:tab pos="183515" algn="l"/>
              </a:tabLst>
            </a:pPr>
            <a:r>
              <a:rPr lang="en-US" sz="1100" spc="75" dirty="0">
                <a:solidFill>
                  <a:srgbClr val="FFFFFF"/>
                </a:solidFill>
                <a:latin typeface="Lucida Sans Unicode"/>
                <a:cs typeface="Lucida Sans Unicode"/>
              </a:rPr>
              <a:t>Can</a:t>
            </a:r>
            <a:r>
              <a:rPr lang="en-US" sz="110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refrigerated</a:t>
            </a:r>
            <a:r>
              <a:rPr lang="en-US" sz="110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55" dirty="0">
                <a:solidFill>
                  <a:srgbClr val="FFFFFF"/>
                </a:solidFill>
                <a:latin typeface="Lucida Sans Unicode"/>
                <a:cs typeface="Lucida Sans Unicode"/>
              </a:rPr>
              <a:t>meds</a:t>
            </a:r>
            <a:r>
              <a:rPr lang="en-US" sz="110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55" dirty="0">
                <a:solidFill>
                  <a:srgbClr val="FFFFFF"/>
                </a:solidFill>
                <a:latin typeface="Lucida Sans Unicode"/>
                <a:cs typeface="Lucida Sans Unicode"/>
              </a:rPr>
              <a:t>be</a:t>
            </a:r>
            <a:r>
              <a:rPr lang="en-US" sz="110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shipped?</a:t>
            </a:r>
            <a:r>
              <a:rPr lang="en-US" sz="110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555" dirty="0">
                <a:solidFill>
                  <a:srgbClr val="FFFFFF"/>
                </a:solidFill>
                <a:latin typeface="Arial MT"/>
                <a:cs typeface="Arial MT"/>
              </a:rPr>
              <a:t>I</a:t>
            </a:r>
            <a:r>
              <a:rPr lang="en-US" sz="1100" spc="8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en-US" sz="1100" spc="-35" dirty="0">
                <a:solidFill>
                  <a:srgbClr val="FFFFFF"/>
                </a:solidFill>
                <a:latin typeface="Lucida Sans Unicode"/>
                <a:cs typeface="Lucida Sans Unicode"/>
              </a:rPr>
              <a:t>Yes,</a:t>
            </a:r>
            <a:r>
              <a:rPr lang="en-US" sz="110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with</a:t>
            </a:r>
            <a:r>
              <a:rPr lang="en-US" sz="110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cold-chain</a:t>
            </a:r>
            <a:r>
              <a:rPr lang="en-US" sz="110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shipping</a:t>
            </a:r>
            <a:r>
              <a:rPr lang="en-US" sz="110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options</a:t>
            </a:r>
            <a:r>
              <a:rPr lang="en-US" sz="110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through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our</a:t>
            </a:r>
            <a:r>
              <a:rPr lang="en-US" sz="1100" spc="5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partnered</a:t>
            </a:r>
            <a:r>
              <a:rPr lang="en-US" sz="1100" spc="5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carriers.</a:t>
            </a:r>
            <a:r>
              <a:rPr lang="en-US" sz="1100" spc="5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100" dirty="0">
                <a:solidFill>
                  <a:srgbClr val="FFFFFF"/>
                </a:solidFill>
                <a:latin typeface="Lucida Sans Unicode"/>
                <a:cs typeface="Lucida Sans Unicode"/>
              </a:rPr>
              <a:t>We</a:t>
            </a:r>
            <a:r>
              <a:rPr lang="en-US" sz="1100" spc="5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80" dirty="0">
                <a:solidFill>
                  <a:srgbClr val="FFFFFF"/>
                </a:solidFill>
                <a:latin typeface="Lucida Sans Unicode"/>
                <a:cs typeface="Lucida Sans Unicode"/>
              </a:rPr>
              <a:t>can</a:t>
            </a:r>
            <a:r>
              <a:rPr lang="en-US" sz="1100" spc="5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provide</a:t>
            </a:r>
            <a:r>
              <a:rPr lang="en-US" sz="1100" spc="5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guidance</a:t>
            </a:r>
            <a:r>
              <a:rPr lang="en-US" sz="1100" spc="5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on</a:t>
            </a:r>
            <a:r>
              <a:rPr lang="en-US" sz="1100" spc="5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best</a:t>
            </a:r>
            <a:r>
              <a:rPr lang="en-US" sz="1100" spc="5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practices.</a:t>
            </a:r>
            <a:endParaRPr lang="en-US" sz="110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lang="en-US" sz="1400" spc="-65" dirty="0">
                <a:solidFill>
                  <a:srgbClr val="FFFFFF"/>
                </a:solidFill>
                <a:latin typeface="Arial Black"/>
                <a:cs typeface="Arial Black"/>
              </a:rPr>
              <a:t>Incentives</a:t>
            </a:r>
            <a:r>
              <a:rPr lang="en-US" sz="1400" spc="-13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lang="en-US" sz="1400" spc="-60" dirty="0">
                <a:solidFill>
                  <a:srgbClr val="FFFFFF"/>
                </a:solidFill>
                <a:latin typeface="Arial Black"/>
                <a:cs typeface="Arial Black"/>
              </a:rPr>
              <a:t>to</a:t>
            </a:r>
            <a:r>
              <a:rPr lang="en-US" sz="1400" spc="-1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lang="en-US" sz="1400" spc="-65" dirty="0">
                <a:solidFill>
                  <a:srgbClr val="FFFFFF"/>
                </a:solidFill>
                <a:latin typeface="Arial Black"/>
                <a:cs typeface="Arial Black"/>
              </a:rPr>
              <a:t>Join</a:t>
            </a:r>
            <a:r>
              <a:rPr lang="en-US" sz="1400" spc="-13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lang="en-US" sz="1400" spc="-25" dirty="0">
                <a:solidFill>
                  <a:srgbClr val="FFFFFF"/>
                </a:solidFill>
                <a:latin typeface="Arial Black"/>
                <a:cs typeface="Arial Black"/>
              </a:rPr>
              <a:t>Now</a:t>
            </a:r>
            <a:endParaRPr lang="en-US" sz="1400" dirty="0">
              <a:latin typeface="Arial Black"/>
              <a:cs typeface="Arial Black"/>
            </a:endParaRPr>
          </a:p>
          <a:p>
            <a:pPr marL="183515" indent="-159385">
              <a:spcBef>
                <a:spcPts val="1505"/>
              </a:spcBef>
              <a:buChar char="•"/>
              <a:tabLst>
                <a:tab pos="183515" algn="l"/>
              </a:tabLst>
            </a:pPr>
            <a:r>
              <a:rPr lang="en-US" sz="1100" spc="55" dirty="0">
                <a:solidFill>
                  <a:srgbClr val="FFFFFF"/>
                </a:solidFill>
                <a:latin typeface="Lucida Sans Unicode"/>
                <a:cs typeface="Lucida Sans Unicode"/>
              </a:rPr>
              <a:t>Why</a:t>
            </a:r>
            <a:r>
              <a:rPr lang="en-US" sz="1100" spc="1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60" dirty="0">
                <a:solidFill>
                  <a:srgbClr val="FFFFFF"/>
                </a:solidFill>
                <a:latin typeface="Lucida Sans Unicode"/>
                <a:cs typeface="Lucida Sans Unicode"/>
              </a:rPr>
              <a:t>Join</a:t>
            </a:r>
            <a:r>
              <a:rPr lang="en-US" sz="110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Now?</a:t>
            </a:r>
            <a:r>
              <a:rPr lang="en-US" sz="1100" spc="1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555" dirty="0">
                <a:solidFill>
                  <a:srgbClr val="FFFFFF"/>
                </a:solidFill>
                <a:latin typeface="Arial MT"/>
                <a:cs typeface="Arial MT"/>
              </a:rPr>
              <a:t>I</a:t>
            </a:r>
            <a:r>
              <a:rPr lang="en-US" sz="1100" spc="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Receive</a:t>
            </a:r>
            <a:r>
              <a:rPr lang="en-US" sz="110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 up to </a:t>
            </a:r>
            <a:r>
              <a:rPr lang="en-US" sz="1100" spc="-105" dirty="0">
                <a:solidFill>
                  <a:srgbClr val="FFFFFF"/>
                </a:solidFill>
                <a:latin typeface="Lucida Sans Unicode"/>
                <a:cs typeface="Lucida Sans Unicode"/>
              </a:rPr>
              <a:t>$150 in credit</a:t>
            </a:r>
            <a:r>
              <a:rPr lang="en-US" sz="110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for</a:t>
            </a:r>
            <a:r>
              <a:rPr lang="en-US" sz="1100" spc="1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Buyers</a:t>
            </a:r>
            <a:r>
              <a:rPr lang="en-US" sz="110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&amp;</a:t>
            </a:r>
            <a:r>
              <a:rPr lang="en-US" sz="110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Sellers</a:t>
            </a:r>
            <a:endParaRPr lang="en-US" sz="1100" dirty="0">
              <a:latin typeface="Lucida Sans Unicode"/>
              <a:cs typeface="Lucida Sans Unicode"/>
            </a:endParaRPr>
          </a:p>
          <a:p>
            <a:pPr marL="183515" indent="-159385">
              <a:lnSpc>
                <a:spcPct val="100000"/>
              </a:lnSpc>
              <a:spcBef>
                <a:spcPts val="160"/>
              </a:spcBef>
              <a:buChar char="•"/>
              <a:tabLst>
                <a:tab pos="183515" algn="l"/>
              </a:tabLst>
            </a:pP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How</a:t>
            </a:r>
            <a:r>
              <a:rPr lang="en-US" sz="110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long</a:t>
            </a:r>
            <a:r>
              <a:rPr lang="en-US" sz="110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does</a:t>
            </a:r>
            <a:r>
              <a:rPr lang="en-US" sz="110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30" dirty="0">
                <a:solidFill>
                  <a:srgbClr val="FFFFFF"/>
                </a:solidFill>
                <a:latin typeface="Lucida Sans Unicode"/>
                <a:cs typeface="Lucida Sans Unicode"/>
              </a:rPr>
              <a:t>it</a:t>
            </a:r>
            <a:r>
              <a:rPr lang="en-US" sz="110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take</a:t>
            </a:r>
            <a:r>
              <a:rPr lang="en-US" sz="110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r>
              <a:rPr lang="en-US" sz="110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sign</a:t>
            </a:r>
            <a:r>
              <a:rPr lang="en-US" sz="110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60" dirty="0">
                <a:solidFill>
                  <a:srgbClr val="FFFFFF"/>
                </a:solidFill>
                <a:latin typeface="Lucida Sans Unicode"/>
                <a:cs typeface="Lucida Sans Unicode"/>
              </a:rPr>
              <a:t>up?</a:t>
            </a:r>
            <a:r>
              <a:rPr lang="en-US" sz="110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555" dirty="0">
                <a:solidFill>
                  <a:srgbClr val="FFFFFF"/>
                </a:solidFill>
                <a:latin typeface="Arial MT"/>
                <a:cs typeface="Arial MT"/>
              </a:rPr>
              <a:t>I</a:t>
            </a:r>
            <a:r>
              <a:rPr lang="en-US" sz="1100" spc="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Five</a:t>
            </a:r>
            <a:r>
              <a:rPr lang="en-US" sz="110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minutes,</a:t>
            </a:r>
            <a:r>
              <a:rPr lang="en-US" sz="110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with</a:t>
            </a:r>
            <a:r>
              <a:rPr lang="en-US" sz="110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no</a:t>
            </a:r>
            <a:r>
              <a:rPr lang="en-US" sz="110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cost</a:t>
            </a:r>
            <a:r>
              <a:rPr lang="en-US" sz="110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dirty="0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r>
              <a:rPr lang="en-US" sz="110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lang="en-US" sz="1100" spc="-10" dirty="0">
                <a:solidFill>
                  <a:srgbClr val="FFFFFF"/>
                </a:solidFill>
                <a:latin typeface="Lucida Sans Unicode"/>
                <a:cs typeface="Lucida Sans Unicode"/>
              </a:rPr>
              <a:t>join.</a:t>
            </a:r>
            <a:endParaRPr lang="en-US" sz="1100" dirty="0">
              <a:latin typeface="Lucida Sans Unicode"/>
              <a:cs typeface="Lucida Sans Unicode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739674" y="0"/>
            <a:ext cx="7033259" cy="6397625"/>
            <a:chOff x="739674" y="0"/>
            <a:chExt cx="7033259" cy="6397625"/>
          </a:xfrm>
        </p:grpSpPr>
        <p:sp>
          <p:nvSpPr>
            <p:cNvPr id="13" name="object 13"/>
            <p:cNvSpPr/>
            <p:nvPr/>
          </p:nvSpPr>
          <p:spPr>
            <a:xfrm>
              <a:off x="739674" y="6390827"/>
              <a:ext cx="6174105" cy="0"/>
            </a:xfrm>
            <a:custGeom>
              <a:avLst/>
              <a:gdLst/>
              <a:ahLst/>
              <a:cxnLst/>
              <a:rect l="l" t="t" r="r" b="b"/>
              <a:pathLst>
                <a:path w="6174105">
                  <a:moveTo>
                    <a:pt x="0" y="0"/>
                  </a:moveTo>
                  <a:lnTo>
                    <a:pt x="6174016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193968" y="0"/>
              <a:ext cx="1578610" cy="1424305"/>
            </a:xfrm>
            <a:custGeom>
              <a:avLst/>
              <a:gdLst/>
              <a:ahLst/>
              <a:cxnLst/>
              <a:rect l="l" t="t" r="r" b="b"/>
              <a:pathLst>
                <a:path w="1578609" h="1424305">
                  <a:moveTo>
                    <a:pt x="1454772" y="1064985"/>
                  </a:moveTo>
                  <a:lnTo>
                    <a:pt x="1170211" y="1064985"/>
                  </a:lnTo>
                  <a:lnTo>
                    <a:pt x="1028707" y="1424217"/>
                  </a:lnTo>
                  <a:lnTo>
                    <a:pt x="1454772" y="1064985"/>
                  </a:lnTo>
                  <a:close/>
                </a:path>
                <a:path w="1578609" h="1424305">
                  <a:moveTo>
                    <a:pt x="1578431" y="0"/>
                  </a:moveTo>
                  <a:lnTo>
                    <a:pt x="146036" y="0"/>
                  </a:lnTo>
                  <a:lnTo>
                    <a:pt x="31637" y="224914"/>
                  </a:lnTo>
                  <a:lnTo>
                    <a:pt x="0" y="383266"/>
                  </a:lnTo>
                  <a:lnTo>
                    <a:pt x="58171" y="547741"/>
                  </a:lnTo>
                  <a:lnTo>
                    <a:pt x="212275" y="792836"/>
                  </a:lnTo>
                  <a:lnTo>
                    <a:pt x="476760" y="1009874"/>
                  </a:lnTo>
                  <a:lnTo>
                    <a:pt x="793294" y="1084035"/>
                  </a:lnTo>
                  <a:lnTo>
                    <a:pt x="1058802" y="1080633"/>
                  </a:lnTo>
                  <a:lnTo>
                    <a:pt x="1170211" y="1064985"/>
                  </a:lnTo>
                  <a:lnTo>
                    <a:pt x="1454772" y="1064985"/>
                  </a:lnTo>
                  <a:lnTo>
                    <a:pt x="1578431" y="960723"/>
                  </a:lnTo>
                  <a:lnTo>
                    <a:pt x="157843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6646316" y="209610"/>
            <a:ext cx="904240" cy="5346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300" b="0" spc="-190">
                <a:solidFill>
                  <a:srgbClr val="F55E24"/>
                </a:solidFill>
                <a:latin typeface="Arial Black"/>
                <a:cs typeface="Arial Black"/>
              </a:rPr>
              <a:t>FAQ</a:t>
            </a:r>
            <a:endParaRPr sz="3300">
              <a:latin typeface="Arial Black"/>
              <a:cs typeface="Arial Black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BD7D8E0C-0E18-3B08-B10C-9FEA8A788E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43455" y="-19450"/>
            <a:ext cx="1628945" cy="154681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6162831-5e03-48b5-ba38-a386a1d63283">
      <Terms xmlns="http://schemas.microsoft.com/office/infopath/2007/PartnerControls"/>
    </lcf76f155ced4ddcb4097134ff3c332f>
    <TaxCatchAll xmlns="4e6c6949-c740-47a6-a024-81c79a3997f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DC654F96F40347B7C5ECCEF2D7629C" ma:contentTypeVersion="16" ma:contentTypeDescription="Create a new document." ma:contentTypeScope="" ma:versionID="020ccc6f99c2f9cfa9d3e55d5c645e48">
  <xsd:schema xmlns:xsd="http://www.w3.org/2001/XMLSchema" xmlns:xs="http://www.w3.org/2001/XMLSchema" xmlns:p="http://schemas.microsoft.com/office/2006/metadata/properties" xmlns:ns2="d6162831-5e03-48b5-ba38-a386a1d63283" xmlns:ns3="4e6c6949-c740-47a6-a024-81c79a3997fc" targetNamespace="http://schemas.microsoft.com/office/2006/metadata/properties" ma:root="true" ma:fieldsID="c2d523607b03826cf76baedb357a67ac" ns2:_="" ns3:_="">
    <xsd:import namespace="d6162831-5e03-48b5-ba38-a386a1d63283"/>
    <xsd:import namespace="4e6c6949-c740-47a6-a024-81c79a3997fc"/>
    <xsd:element name="properties">
      <xsd:complexType>
        <xsd:sequence>
          <xsd:element name="documentManagement">
            <xsd:complexType>
              <xsd:all>
                <xsd:element ref="ns2:MediaServiceKeyPoints" minOccurs="0"/>
                <xsd:element ref="ns2:MediaServiceAutoTags" minOccurs="0"/>
                <xsd:element ref="ns2:MediaServiceOC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162831-5e03-48b5-ba38-a386a1d63283" elementFormDefault="qualified">
    <xsd:import namespace="http://schemas.microsoft.com/office/2006/documentManagement/types"/>
    <xsd:import namespace="http://schemas.microsoft.com/office/infopath/2007/PartnerControls"/>
    <xsd:element name="MediaServiceKeyPoints" ma:index="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9" nillable="true" ma:displayName="Tags" ma:internalName="MediaServiceAutoTags" ma:readOnly="true">
      <xsd:simpleType>
        <xsd:restriction base="dms:Text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a8871c9a-b897-40c5-9f7d-a41d170de8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6c6949-c740-47a6-a024-81c79a3997f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fab5e1bf-5a9a-4546-9a5b-b1e1e10bdb65}" ma:internalName="TaxCatchAll" ma:showField="CatchAllData" ma:web="4e6c6949-c740-47a6-a024-81c79a3997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C0240D-A8C2-4EAA-B728-6C406C9AA27F}">
  <ds:schemaRefs>
    <ds:schemaRef ds:uri="http://schemas.openxmlformats.org/package/2006/metadata/core-properties"/>
    <ds:schemaRef ds:uri="d6162831-5e03-48b5-ba38-a386a1d63283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4e6c6949-c740-47a6-a024-81c79a3997fc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AB6ED49-C311-4805-B42D-202439CF95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93702E7-FD66-4C4F-892B-BD41C016EBFC}">
  <ds:schemaRefs>
    <ds:schemaRef ds:uri="4e6c6949-c740-47a6-a024-81c79a3997fc"/>
    <ds:schemaRef ds:uri="d6162831-5e03-48b5-ba38-a386a1d6328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398</Words>
  <Application>Microsoft Office PowerPoint</Application>
  <PresentationFormat>Custom</PresentationFormat>
  <Paragraphs>48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Dead Stock + Over Stock= Burning Cash!        Exclusive Marketplace for APRx Members </vt:lpstr>
      <vt:lpstr>FAQ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froehnerj Flyer 2</dc:title>
  <cp:lastModifiedBy>Jeremy Froehner</cp:lastModifiedBy>
  <cp:revision>16</cp:revision>
  <dcterms:created xsi:type="dcterms:W3CDTF">2025-02-16T14:19:58Z</dcterms:created>
  <dcterms:modified xsi:type="dcterms:W3CDTF">2025-05-27T13:29:33Z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2025-02-16T00:00:00Z</vt:filetime>
  </property>
  <property fmtid="{D5CDD505-2E9C-101B-9397-08002B2CF9AE}" pid="3" name="Creator">
    <vt:lpwstr>Adobe Illustrator 26.3 (Windows)</vt:lpwstr>
  </property>
  <property fmtid="{D5CDD505-2E9C-101B-9397-08002B2CF9AE}" pid="4" name="LastSaved">
    <vt:filetime>2025-02-16T00:00:00Z</vt:filetime>
  </property>
  <property fmtid="{D5CDD505-2E9C-101B-9397-08002B2CF9AE}" pid="5" name="Producer">
    <vt:lpwstr>Adobe PDF library 16.07</vt:lpwstr>
  </property>
  <property fmtid="{D5CDD505-2E9C-101B-9397-08002B2CF9AE}" pid="6" name="ContentTypeId">
    <vt:lpwstr>0x01010056DC654F96F40347B7C5ECCEF2D7629C</vt:lpwstr>
  </property>
  <property fmtid="{D5CDD505-2E9C-101B-9397-08002B2CF9AE}" pid="7" name="MediaServiceImageTags">
    <vt:lpwstr/>
  </property>
</Properties>
</file>